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8" r:id="rId1"/>
  </p:sldMasterIdLst>
  <p:notesMasterIdLst>
    <p:notesMasterId r:id="rId12"/>
  </p:notesMasterIdLst>
  <p:sldIdLst>
    <p:sldId id="256" r:id="rId2"/>
    <p:sldId id="257" r:id="rId3"/>
    <p:sldId id="258" r:id="rId4"/>
    <p:sldId id="274" r:id="rId5"/>
    <p:sldId id="259" r:id="rId6"/>
    <p:sldId id="260" r:id="rId7"/>
    <p:sldId id="275" r:id="rId8"/>
    <p:sldId id="261" r:id="rId9"/>
    <p:sldId id="264" r:id="rId10"/>
    <p:sldId id="279" r:id="rId11"/>
  </p:sldIdLst>
  <p:sldSz cx="9144000" cy="5143500" type="screen16x9"/>
  <p:notesSz cx="6858000" cy="9144000"/>
  <p:embeddedFontLst>
    <p:embeddedFont>
      <p:font typeface="Bahnschrift Light SemiCondensed" panose="020B0502040204020203" pitchFamily="34" charset="0"/>
      <p:regular r:id="rId13"/>
    </p:embeddedFont>
    <p:embeddedFont>
      <p:font typeface="Berlin Sans FB Demi" panose="020E0802020502020306" pitchFamily="34" charset="0"/>
      <p:bold r:id="rId14"/>
    </p:embeddedFont>
    <p:embeddedFont>
      <p:font typeface="Josefin Sans" panose="020B0604020202020204" charset="0"/>
      <p:regular r:id="rId15"/>
      <p:bold r:id="rId16"/>
      <p:italic r:id="rId17"/>
      <p:boldItalic r:id="rId18"/>
    </p:embeddedFont>
    <p:embeddedFont>
      <p:font typeface="Josefin Slab" panose="020B0604020202020204" charset="0"/>
      <p:regular r:id="rId19"/>
      <p:bold r:id="rId20"/>
      <p:italic r:id="rId21"/>
      <p:boldItalic r:id="rId22"/>
    </p:embeddedFont>
    <p:embeddedFont>
      <p:font typeface="Josefin Slab SemiBold" panose="020B0604020202020204" charset="0"/>
      <p:regular r:id="rId23"/>
      <p:bold r:id="rId24"/>
      <p:italic r:id="rId25"/>
      <p:boldItalic r:id="rId26"/>
    </p:embeddedFont>
    <p:embeddedFont>
      <p:font typeface="Lucida Calligraphy" panose="03010101010101010101" pitchFamily="66" charset="0"/>
      <p:regular r:id="rId27"/>
    </p:embeddedFont>
    <p:embeddedFont>
      <p:font typeface="Palatino Linotype" panose="02040502050505030304" pitchFamily="18" charset="0"/>
      <p:regular r:id="rId28"/>
      <p:bold r:id="rId29"/>
      <p:italic r:id="rId30"/>
      <p:boldItalic r:id="rId31"/>
    </p:embeddedFont>
    <p:embeddedFont>
      <p:font typeface="Raleway Black" panose="020B0604020202020204" charset="0"/>
      <p:bold r:id="rId32"/>
      <p:boldItalic r:id="rId33"/>
    </p:embeddedFont>
    <p:embeddedFont>
      <p:font typeface="Raleway ExtraBold" panose="020B0604020202020204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86D4"/>
    <a:srgbClr val="71E9D5"/>
    <a:srgbClr val="FFC83F"/>
    <a:srgbClr val="E69C58"/>
    <a:srgbClr val="91CBF3"/>
    <a:srgbClr val="DB81BF"/>
    <a:srgbClr val="FFDB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E210D7-2595-4A05-AB68-60B39419D864}">
  <a:tblStyle styleId="{19E210D7-2595-4A05-AB68-60B39419D8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67" autoAdjust="0"/>
  </p:normalViewPr>
  <p:slideViewPr>
    <p:cSldViewPr snapToGrid="0">
      <p:cViewPr varScale="1">
        <p:scale>
          <a:sx n="89" d="100"/>
          <a:sy n="89" d="100"/>
        </p:scale>
        <p:origin x="62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ableStyles" Target="tableStyle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ira ilmi" userId="b3dfa57ddc54d14f" providerId="LiveId" clId="{F2792FFB-9CDF-4187-8ADE-28BFFAAB4B66}"/>
    <pc:docChg chg="undo custSel addSld delSld modSld delMainMaster">
      <pc:chgData name="audira ilmi" userId="b3dfa57ddc54d14f" providerId="LiveId" clId="{F2792FFB-9CDF-4187-8ADE-28BFFAAB4B66}" dt="2020-02-18T23:43:20.059" v="452" actId="1076"/>
      <pc:docMkLst>
        <pc:docMk/>
      </pc:docMkLst>
      <pc:sldChg chg="modSp">
        <pc:chgData name="audira ilmi" userId="b3dfa57ddc54d14f" providerId="LiveId" clId="{F2792FFB-9CDF-4187-8ADE-28BFFAAB4B66}" dt="2020-02-18T23:37:39.555" v="406" actId="2711"/>
        <pc:sldMkLst>
          <pc:docMk/>
          <pc:sldMk cId="0" sldId="256"/>
        </pc:sldMkLst>
        <pc:spChg chg="mod">
          <ac:chgData name="audira ilmi" userId="b3dfa57ddc54d14f" providerId="LiveId" clId="{F2792FFB-9CDF-4187-8ADE-28BFFAAB4B66}" dt="2020-02-18T23:37:39.555" v="406" actId="2711"/>
          <ac:spMkLst>
            <pc:docMk/>
            <pc:sldMk cId="0" sldId="256"/>
            <ac:spMk id="147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3:12.355" v="385" actId="2711"/>
          <ac:spMkLst>
            <pc:docMk/>
            <pc:sldMk cId="0" sldId="256"/>
            <ac:spMk id="148" creationId="{00000000-0000-0000-0000-000000000000}"/>
          </ac:spMkLst>
        </pc:spChg>
      </pc:sldChg>
      <pc:sldChg chg="modSp">
        <pc:chgData name="audira ilmi" userId="b3dfa57ddc54d14f" providerId="LiveId" clId="{F2792FFB-9CDF-4187-8ADE-28BFFAAB4B66}" dt="2020-02-18T23:43:20.059" v="452" actId="1076"/>
        <pc:sldMkLst>
          <pc:docMk/>
          <pc:sldMk cId="0" sldId="257"/>
        </pc:sldMkLst>
        <pc:spChg chg="mod">
          <ac:chgData name="audira ilmi" userId="b3dfa57ddc54d14f" providerId="LiveId" clId="{F2792FFB-9CDF-4187-8ADE-28BFFAAB4B66}" dt="2020-02-18T23:36:13.878" v="398" actId="2711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5:56.237" v="396" actId="2711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5:29.174" v="394" actId="2711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6:06.145" v="397" actId="2711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5:40.785" v="395" actId="2711"/>
          <ac:spMkLst>
            <pc:docMk/>
            <pc:sldMk cId="0" sldId="257"/>
            <ac:spMk id="158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5:04.856" v="393" actId="2711"/>
          <ac:spMkLst>
            <pc:docMk/>
            <pc:sldMk cId="0" sldId="257"/>
            <ac:spMk id="161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7:25.787" v="405" actId="2711"/>
          <ac:spMkLst>
            <pc:docMk/>
            <pc:sldMk cId="0" sldId="257"/>
            <ac:spMk id="162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4:53.441" v="392" actId="2711"/>
          <ac:spMkLst>
            <pc:docMk/>
            <pc:sldMk cId="0" sldId="257"/>
            <ac:spMk id="163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7:18.916" v="404" actId="2711"/>
          <ac:spMkLst>
            <pc:docMk/>
            <pc:sldMk cId="0" sldId="257"/>
            <ac:spMk id="164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4:45.963" v="391" actId="2711"/>
          <ac:spMkLst>
            <pc:docMk/>
            <pc:sldMk cId="0" sldId="257"/>
            <ac:spMk id="165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7:12.417" v="403" actId="2711"/>
          <ac:spMkLst>
            <pc:docMk/>
            <pc:sldMk cId="0" sldId="257"/>
            <ac:spMk id="166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43:20.059" v="452" actId="1076"/>
          <ac:spMkLst>
            <pc:docMk/>
            <pc:sldMk cId="0" sldId="257"/>
            <ac:spMk id="167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6:39.153" v="400" actId="2711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4:34.678" v="390" actId="2711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7:01.338" v="402" actId="2711"/>
          <ac:spMkLst>
            <pc:docMk/>
            <pc:sldMk cId="0" sldId="257"/>
            <ac:spMk id="170" creationId="{00000000-0000-0000-0000-000000000000}"/>
          </ac:spMkLst>
        </pc:spChg>
      </pc:sldChg>
      <pc:sldChg chg="modSp">
        <pc:chgData name="audira ilmi" userId="b3dfa57ddc54d14f" providerId="LiveId" clId="{F2792FFB-9CDF-4187-8ADE-28BFFAAB4B66}" dt="2020-02-18T23:38:57.110" v="416" actId="1076"/>
        <pc:sldMkLst>
          <pc:docMk/>
          <pc:sldMk cId="0" sldId="258"/>
        </pc:sldMkLst>
        <pc:spChg chg="mod">
          <ac:chgData name="audira ilmi" userId="b3dfa57ddc54d14f" providerId="LiveId" clId="{F2792FFB-9CDF-4187-8ADE-28BFFAAB4B66}" dt="2020-02-18T13:04:38.771" v="379" actId="14100"/>
          <ac:spMkLst>
            <pc:docMk/>
            <pc:sldMk cId="0" sldId="258"/>
            <ac:spMk id="175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38:57.110" v="416" actId="1076"/>
          <ac:spMkLst>
            <pc:docMk/>
            <pc:sldMk cId="0" sldId="258"/>
            <ac:spMk id="176" creationId="{00000000-0000-0000-0000-000000000000}"/>
          </ac:spMkLst>
        </pc:spChg>
      </pc:sldChg>
      <pc:sldChg chg="modSp">
        <pc:chgData name="audira ilmi" userId="b3dfa57ddc54d14f" providerId="LiveId" clId="{F2792FFB-9CDF-4187-8ADE-28BFFAAB4B66}" dt="2020-02-18T23:39:25.629" v="419" actId="120"/>
        <pc:sldMkLst>
          <pc:docMk/>
          <pc:sldMk cId="0" sldId="259"/>
        </pc:sldMkLst>
        <pc:spChg chg="mod">
          <ac:chgData name="audira ilmi" userId="b3dfa57ddc54d14f" providerId="LiveId" clId="{F2792FFB-9CDF-4187-8ADE-28BFFAAB4B66}" dt="2020-02-18T23:39:25.629" v="419" actId="120"/>
          <ac:spMkLst>
            <pc:docMk/>
            <pc:sldMk cId="0" sldId="259"/>
            <ac:spMk id="185" creationId="{00000000-0000-0000-0000-000000000000}"/>
          </ac:spMkLst>
        </pc:spChg>
        <pc:spChg chg="mod">
          <ac:chgData name="audira ilmi" userId="b3dfa57ddc54d14f" providerId="LiveId" clId="{F2792FFB-9CDF-4187-8ADE-28BFFAAB4B66}" dt="2020-02-18T13:04:25.907" v="378" actId="14100"/>
          <ac:spMkLst>
            <pc:docMk/>
            <pc:sldMk cId="0" sldId="259"/>
            <ac:spMk id="186" creationId="{00000000-0000-0000-0000-000000000000}"/>
          </ac:spMkLst>
        </pc:spChg>
      </pc:sldChg>
      <pc:sldChg chg="modSp">
        <pc:chgData name="audira ilmi" userId="b3dfa57ddc54d14f" providerId="LiveId" clId="{F2792FFB-9CDF-4187-8ADE-28BFFAAB4B66}" dt="2020-02-18T23:40:54.367" v="434" actId="113"/>
        <pc:sldMkLst>
          <pc:docMk/>
          <pc:sldMk cId="0" sldId="260"/>
        </pc:sldMkLst>
        <pc:spChg chg="mod">
          <ac:chgData name="audira ilmi" userId="b3dfa57ddc54d14f" providerId="LiveId" clId="{F2792FFB-9CDF-4187-8ADE-28BFFAAB4B66}" dt="2020-02-18T23:40:13.725" v="428" actId="1076"/>
          <ac:spMkLst>
            <pc:docMk/>
            <pc:sldMk cId="0" sldId="260"/>
            <ac:spMk id="191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40:41.738" v="432" actId="113"/>
          <ac:spMkLst>
            <pc:docMk/>
            <pc:sldMk cId="0" sldId="260"/>
            <ac:spMk id="192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40:36.904" v="431" actId="113"/>
          <ac:spMkLst>
            <pc:docMk/>
            <pc:sldMk cId="0" sldId="260"/>
            <ac:spMk id="194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40:54.367" v="434" actId="113"/>
          <ac:spMkLst>
            <pc:docMk/>
            <pc:sldMk cId="0" sldId="260"/>
            <ac:spMk id="196" creationId="{00000000-0000-0000-0000-000000000000}"/>
          </ac:spMkLst>
        </pc:spChg>
      </pc:sldChg>
      <pc:sldChg chg="modSp">
        <pc:chgData name="audira ilmi" userId="b3dfa57ddc54d14f" providerId="LiveId" clId="{F2792FFB-9CDF-4187-8ADE-28BFFAAB4B66}" dt="2020-02-18T23:42:06.246" v="446" actId="113"/>
        <pc:sldMkLst>
          <pc:docMk/>
          <pc:sldMk cId="0" sldId="261"/>
        </pc:sldMkLst>
        <pc:spChg chg="mod">
          <ac:chgData name="audira ilmi" userId="b3dfa57ddc54d14f" providerId="LiveId" clId="{F2792FFB-9CDF-4187-8ADE-28BFFAAB4B66}" dt="2020-02-18T23:42:06.246" v="446" actId="113"/>
          <ac:spMkLst>
            <pc:docMk/>
            <pc:sldMk cId="0" sldId="261"/>
            <ac:spMk id="79" creationId="{C13832D3-6B96-4C76-B8B7-E99CEB4C5FCD}"/>
          </ac:spMkLst>
        </pc:spChg>
        <pc:spChg chg="mod">
          <ac:chgData name="audira ilmi" userId="b3dfa57ddc54d14f" providerId="LiveId" clId="{F2792FFB-9CDF-4187-8ADE-28BFFAAB4B66}" dt="2020-02-18T23:41:55.934" v="444" actId="113"/>
          <ac:spMkLst>
            <pc:docMk/>
            <pc:sldMk cId="0" sldId="261"/>
            <ac:spMk id="81" creationId="{0A695429-A4C5-49ED-8DD2-B0D87C2B2C6A}"/>
          </ac:spMkLst>
        </pc:spChg>
        <pc:spChg chg="mod">
          <ac:chgData name="audira ilmi" userId="b3dfa57ddc54d14f" providerId="LiveId" clId="{F2792FFB-9CDF-4187-8ADE-28BFFAAB4B66}" dt="2020-02-18T23:41:45.908" v="442" actId="2711"/>
          <ac:spMkLst>
            <pc:docMk/>
            <pc:sldMk cId="0" sldId="261"/>
            <ac:spMk id="267" creationId="{00000000-0000-0000-0000-000000000000}"/>
          </ac:spMkLst>
        </pc:spChg>
      </pc:sldChg>
      <pc:sldChg chg="modSp">
        <pc:chgData name="audira ilmi" userId="b3dfa57ddc54d14f" providerId="LiveId" clId="{F2792FFB-9CDF-4187-8ADE-28BFFAAB4B66}" dt="2020-02-18T23:42:45.485" v="450" actId="113"/>
        <pc:sldMkLst>
          <pc:docMk/>
          <pc:sldMk cId="0" sldId="264"/>
        </pc:sldMkLst>
        <pc:spChg chg="mod">
          <ac:chgData name="audira ilmi" userId="b3dfa57ddc54d14f" providerId="LiveId" clId="{F2792FFB-9CDF-4187-8ADE-28BFFAAB4B66}" dt="2020-02-18T23:42:45.485" v="450" actId="113"/>
          <ac:spMkLst>
            <pc:docMk/>
            <pc:sldMk cId="0" sldId="264"/>
            <ac:spMk id="373" creationId="{00000000-0000-0000-0000-000000000000}"/>
          </ac:spMkLst>
        </pc:spChg>
        <pc:spChg chg="mod">
          <ac:chgData name="audira ilmi" userId="b3dfa57ddc54d14f" providerId="LiveId" clId="{F2792FFB-9CDF-4187-8ADE-28BFFAAB4B66}" dt="2020-02-18T23:42:29.712" v="448" actId="113"/>
          <ac:spMkLst>
            <pc:docMk/>
            <pc:sldMk cId="0" sldId="264"/>
            <ac:spMk id="374" creationId="{00000000-0000-0000-0000-000000000000}"/>
          </ac:spMkLst>
        </pc:spChg>
      </pc:sldChg>
      <pc:sldChg chg="add del">
        <pc:chgData name="audira ilmi" userId="b3dfa57ddc54d14f" providerId="LiveId" clId="{F2792FFB-9CDF-4187-8ADE-28BFFAAB4B66}" dt="2020-02-17T15:57:30.150" v="29" actId="47"/>
        <pc:sldMkLst>
          <pc:docMk/>
          <pc:sldMk cId="0" sldId="265"/>
        </pc:sldMkLst>
      </pc:sldChg>
      <pc:sldChg chg="del">
        <pc:chgData name="audira ilmi" userId="b3dfa57ddc54d14f" providerId="LiveId" clId="{F2792FFB-9CDF-4187-8ADE-28BFFAAB4B66}" dt="2020-02-17T15:57:19.331" v="26" actId="47"/>
        <pc:sldMkLst>
          <pc:docMk/>
          <pc:sldMk cId="0" sldId="266"/>
        </pc:sldMkLst>
      </pc:sldChg>
      <pc:sldChg chg="del">
        <pc:chgData name="audira ilmi" userId="b3dfa57ddc54d14f" providerId="LiveId" clId="{F2792FFB-9CDF-4187-8ADE-28BFFAAB4B66}" dt="2020-02-18T23:24:53.809" v="382" actId="47"/>
        <pc:sldMkLst>
          <pc:docMk/>
          <pc:sldMk cId="0" sldId="267"/>
        </pc:sldMkLst>
      </pc:sldChg>
      <pc:sldChg chg="del">
        <pc:chgData name="audira ilmi" userId="b3dfa57ddc54d14f" providerId="LiveId" clId="{F2792FFB-9CDF-4187-8ADE-28BFFAAB4B66}" dt="2020-02-17T15:57:14.760" v="25" actId="47"/>
        <pc:sldMkLst>
          <pc:docMk/>
          <pc:sldMk cId="0" sldId="268"/>
        </pc:sldMkLst>
      </pc:sldChg>
      <pc:sldChg chg="del">
        <pc:chgData name="audira ilmi" userId="b3dfa57ddc54d14f" providerId="LiveId" clId="{F2792FFB-9CDF-4187-8ADE-28BFFAAB4B66}" dt="2020-02-18T23:24:55.454" v="383" actId="47"/>
        <pc:sldMkLst>
          <pc:docMk/>
          <pc:sldMk cId="0" sldId="272"/>
        </pc:sldMkLst>
      </pc:sldChg>
      <pc:sldChg chg="modSp">
        <pc:chgData name="audira ilmi" userId="b3dfa57ddc54d14f" providerId="LiveId" clId="{F2792FFB-9CDF-4187-8ADE-28BFFAAB4B66}" dt="2020-02-18T23:38:25.758" v="410" actId="2711"/>
        <pc:sldMkLst>
          <pc:docMk/>
          <pc:sldMk cId="0" sldId="274"/>
        </pc:sldMkLst>
        <pc:spChg chg="mod">
          <ac:chgData name="audira ilmi" userId="b3dfa57ddc54d14f" providerId="LiveId" clId="{F2792FFB-9CDF-4187-8ADE-28BFFAAB4B66}" dt="2020-02-18T23:38:25.758" v="410" actId="2711"/>
          <ac:spMkLst>
            <pc:docMk/>
            <pc:sldMk cId="0" sldId="274"/>
            <ac:spMk id="1019" creationId="{00000000-0000-0000-0000-000000000000}"/>
          </ac:spMkLst>
        </pc:spChg>
      </pc:sldChg>
      <pc:sldChg chg="modSp">
        <pc:chgData name="audira ilmi" userId="b3dfa57ddc54d14f" providerId="LiveId" clId="{F2792FFB-9CDF-4187-8ADE-28BFFAAB4B66}" dt="2020-02-18T23:41:33.012" v="441" actId="2711"/>
        <pc:sldMkLst>
          <pc:docMk/>
          <pc:sldMk cId="0" sldId="275"/>
        </pc:sldMkLst>
        <pc:spChg chg="mod">
          <ac:chgData name="audira ilmi" userId="b3dfa57ddc54d14f" providerId="LiveId" clId="{F2792FFB-9CDF-4187-8ADE-28BFFAAB4B66}" dt="2020-02-18T23:41:33.012" v="441" actId="2711"/>
          <ac:spMkLst>
            <pc:docMk/>
            <pc:sldMk cId="0" sldId="275"/>
            <ac:spMk id="39" creationId="{211AC30A-1E78-4928-808C-9D8D42960474}"/>
          </ac:spMkLst>
        </pc:spChg>
        <pc:spChg chg="mod">
          <ac:chgData name="audira ilmi" userId="b3dfa57ddc54d14f" providerId="LiveId" clId="{F2792FFB-9CDF-4187-8ADE-28BFFAAB4B66}" dt="2020-02-18T23:41:15.588" v="438" actId="113"/>
          <ac:spMkLst>
            <pc:docMk/>
            <pc:sldMk cId="0" sldId="275"/>
            <ac:spMk id="84" creationId="{00494D0D-D515-4130-BD7C-9DA41B951D4C}"/>
          </ac:spMkLst>
        </pc:spChg>
        <pc:spChg chg="mod">
          <ac:chgData name="audira ilmi" userId="b3dfa57ddc54d14f" providerId="LiveId" clId="{F2792FFB-9CDF-4187-8ADE-28BFFAAB4B66}" dt="2020-02-18T23:41:23.953" v="440" actId="113"/>
          <ac:spMkLst>
            <pc:docMk/>
            <pc:sldMk cId="0" sldId="275"/>
            <ac:spMk id="86" creationId="{21FB4933-D23E-427D-AB64-EAAA06B6230E}"/>
          </ac:spMkLst>
        </pc:spChg>
        <pc:spChg chg="mod">
          <ac:chgData name="audira ilmi" userId="b3dfa57ddc54d14f" providerId="LiveId" clId="{F2792FFB-9CDF-4187-8ADE-28BFFAAB4B66}" dt="2020-02-18T23:41:06.913" v="436" actId="113"/>
          <ac:spMkLst>
            <pc:docMk/>
            <pc:sldMk cId="0" sldId="275"/>
            <ac:spMk id="151" creationId="{AE65EAB7-6023-4F03-99B4-FB58FF1B2CB8}"/>
          </ac:spMkLst>
        </pc:spChg>
        <pc:cxnChg chg="mod">
          <ac:chgData name="audira ilmi" userId="b3dfa57ddc54d14f" providerId="LiveId" clId="{F2792FFB-9CDF-4187-8ADE-28BFFAAB4B66}" dt="2020-02-18T13:06:37.461" v="381" actId="14100"/>
          <ac:cxnSpMkLst>
            <pc:docMk/>
            <pc:sldMk cId="0" sldId="275"/>
            <ac:cxnSpMk id="41" creationId="{E86E8A66-F093-4B6E-B605-0C42A791E32B}"/>
          </ac:cxnSpMkLst>
        </pc:cxnChg>
      </pc:sldChg>
      <pc:sldChg chg="del">
        <pc:chgData name="audira ilmi" userId="b3dfa57ddc54d14f" providerId="LiveId" clId="{F2792FFB-9CDF-4187-8ADE-28BFFAAB4B66}" dt="2020-02-17T15:56:48.681" v="22" actId="47"/>
        <pc:sldMkLst>
          <pc:docMk/>
          <pc:sldMk cId="0" sldId="276"/>
        </pc:sldMkLst>
      </pc:sldChg>
      <pc:sldChg chg="del">
        <pc:chgData name="audira ilmi" userId="b3dfa57ddc54d14f" providerId="LiveId" clId="{F2792FFB-9CDF-4187-8ADE-28BFFAAB4B66}" dt="2020-02-17T15:56:46.081" v="21" actId="47"/>
        <pc:sldMkLst>
          <pc:docMk/>
          <pc:sldMk cId="0" sldId="277"/>
        </pc:sldMkLst>
      </pc:sldChg>
      <pc:sldChg chg="del">
        <pc:chgData name="audira ilmi" userId="b3dfa57ddc54d14f" providerId="LiveId" clId="{F2792FFB-9CDF-4187-8ADE-28BFFAAB4B66}" dt="2020-02-17T15:56:42.015" v="20" actId="47"/>
        <pc:sldMkLst>
          <pc:docMk/>
          <pc:sldMk cId="0" sldId="278"/>
        </pc:sldMkLst>
      </pc:sldChg>
      <pc:sldChg chg="modSp">
        <pc:chgData name="audira ilmi" userId="b3dfa57ddc54d14f" providerId="LiveId" clId="{F2792FFB-9CDF-4187-8ADE-28BFFAAB4B66}" dt="2020-02-18T23:43:01.518" v="451" actId="2711"/>
        <pc:sldMkLst>
          <pc:docMk/>
          <pc:sldMk cId="0" sldId="279"/>
        </pc:sldMkLst>
        <pc:spChg chg="mod">
          <ac:chgData name="audira ilmi" userId="b3dfa57ddc54d14f" providerId="LiveId" clId="{F2792FFB-9CDF-4187-8ADE-28BFFAAB4B66}" dt="2020-02-18T23:43:01.518" v="451" actId="2711"/>
          <ac:spMkLst>
            <pc:docMk/>
            <pc:sldMk cId="0" sldId="279"/>
            <ac:spMk id="1460" creationId="{00000000-0000-0000-0000-000000000000}"/>
          </ac:spMkLst>
        </pc:spChg>
      </pc:sldChg>
      <pc:sldChg chg="add del">
        <pc:chgData name="audira ilmi" userId="b3dfa57ddc54d14f" providerId="LiveId" clId="{F2792FFB-9CDF-4187-8ADE-28BFFAAB4B66}" dt="2020-02-17T15:57:08.384" v="24" actId="47"/>
        <pc:sldMkLst>
          <pc:docMk/>
          <pc:sldMk cId="0" sldId="280"/>
        </pc:sldMkLst>
      </pc:sldChg>
      <pc:sldChg chg="add del">
        <pc:chgData name="audira ilmi" userId="b3dfa57ddc54d14f" providerId="LiveId" clId="{F2792FFB-9CDF-4187-8ADE-28BFFAAB4B66}" dt="2020-02-17T15:57:06.278" v="23" actId="47"/>
        <pc:sldMkLst>
          <pc:docMk/>
          <pc:sldMk cId="0" sldId="281"/>
        </pc:sldMkLst>
      </pc:sldChg>
      <pc:sldChg chg="del">
        <pc:chgData name="audira ilmi" userId="b3dfa57ddc54d14f" providerId="LiveId" clId="{F2792FFB-9CDF-4187-8ADE-28BFFAAB4B66}" dt="2020-02-17T15:56:33.077" v="15" actId="47"/>
        <pc:sldMkLst>
          <pc:docMk/>
          <pc:sldMk cId="0" sldId="282"/>
        </pc:sldMkLst>
      </pc:sldChg>
      <pc:sldChg chg="del">
        <pc:chgData name="audira ilmi" userId="b3dfa57ddc54d14f" providerId="LiveId" clId="{F2792FFB-9CDF-4187-8ADE-28BFFAAB4B66}" dt="2020-02-17T15:56:31.838" v="14" actId="47"/>
        <pc:sldMkLst>
          <pc:docMk/>
          <pc:sldMk cId="0" sldId="283"/>
        </pc:sldMkLst>
      </pc:sldChg>
      <pc:sldChg chg="del">
        <pc:chgData name="audira ilmi" userId="b3dfa57ddc54d14f" providerId="LiveId" clId="{F2792FFB-9CDF-4187-8ADE-28BFFAAB4B66}" dt="2020-02-17T15:56:31.573" v="13" actId="47"/>
        <pc:sldMkLst>
          <pc:docMk/>
          <pc:sldMk cId="0" sldId="284"/>
        </pc:sldMkLst>
      </pc:sldChg>
      <pc:sldChg chg="del">
        <pc:chgData name="audira ilmi" userId="b3dfa57ddc54d14f" providerId="LiveId" clId="{F2792FFB-9CDF-4187-8ADE-28BFFAAB4B66}" dt="2020-02-17T15:56:31.301" v="12" actId="47"/>
        <pc:sldMkLst>
          <pc:docMk/>
          <pc:sldMk cId="0" sldId="285"/>
        </pc:sldMkLst>
      </pc:sldChg>
      <pc:sldChg chg="del">
        <pc:chgData name="audira ilmi" userId="b3dfa57ddc54d14f" providerId="LiveId" clId="{F2792FFB-9CDF-4187-8ADE-28BFFAAB4B66}" dt="2020-02-17T15:56:31.070" v="11" actId="47"/>
        <pc:sldMkLst>
          <pc:docMk/>
          <pc:sldMk cId="0" sldId="286"/>
        </pc:sldMkLst>
      </pc:sldChg>
      <pc:sldChg chg="del">
        <pc:chgData name="audira ilmi" userId="b3dfa57ddc54d14f" providerId="LiveId" clId="{F2792FFB-9CDF-4187-8ADE-28BFFAAB4B66}" dt="2020-02-17T15:56:30.751" v="10" actId="47"/>
        <pc:sldMkLst>
          <pc:docMk/>
          <pc:sldMk cId="0" sldId="287"/>
        </pc:sldMkLst>
      </pc:sldChg>
      <pc:sldChg chg="del">
        <pc:chgData name="audira ilmi" userId="b3dfa57ddc54d14f" providerId="LiveId" clId="{F2792FFB-9CDF-4187-8ADE-28BFFAAB4B66}" dt="2020-02-17T15:56:30.550" v="9" actId="47"/>
        <pc:sldMkLst>
          <pc:docMk/>
          <pc:sldMk cId="0" sldId="288"/>
        </pc:sldMkLst>
      </pc:sldChg>
      <pc:sldChg chg="del">
        <pc:chgData name="audira ilmi" userId="b3dfa57ddc54d14f" providerId="LiveId" clId="{F2792FFB-9CDF-4187-8ADE-28BFFAAB4B66}" dt="2020-02-17T15:56:30.333" v="8" actId="47"/>
        <pc:sldMkLst>
          <pc:docMk/>
          <pc:sldMk cId="0" sldId="289"/>
        </pc:sldMkLst>
      </pc:sldChg>
      <pc:sldChg chg="del">
        <pc:chgData name="audira ilmi" userId="b3dfa57ddc54d14f" providerId="LiveId" clId="{F2792FFB-9CDF-4187-8ADE-28BFFAAB4B66}" dt="2020-02-17T15:56:30.220" v="7" actId="47"/>
        <pc:sldMkLst>
          <pc:docMk/>
          <pc:sldMk cId="0" sldId="290"/>
        </pc:sldMkLst>
      </pc:sldChg>
      <pc:sldChg chg="del">
        <pc:chgData name="audira ilmi" userId="b3dfa57ddc54d14f" providerId="LiveId" clId="{F2792FFB-9CDF-4187-8ADE-28BFFAAB4B66}" dt="2020-02-17T15:56:30.020" v="6" actId="47"/>
        <pc:sldMkLst>
          <pc:docMk/>
          <pc:sldMk cId="0" sldId="291"/>
        </pc:sldMkLst>
      </pc:sldChg>
      <pc:sldChg chg="del">
        <pc:chgData name="audira ilmi" userId="b3dfa57ddc54d14f" providerId="LiveId" clId="{F2792FFB-9CDF-4187-8ADE-28BFFAAB4B66}" dt="2020-02-17T15:56:29.887" v="5" actId="47"/>
        <pc:sldMkLst>
          <pc:docMk/>
          <pc:sldMk cId="0" sldId="292"/>
        </pc:sldMkLst>
      </pc:sldChg>
      <pc:sldChg chg="del">
        <pc:chgData name="audira ilmi" userId="b3dfa57ddc54d14f" providerId="LiveId" clId="{F2792FFB-9CDF-4187-8ADE-28BFFAAB4B66}" dt="2020-02-17T15:56:29.618" v="4" actId="47"/>
        <pc:sldMkLst>
          <pc:docMk/>
          <pc:sldMk cId="0" sldId="293"/>
        </pc:sldMkLst>
      </pc:sldChg>
      <pc:sldChg chg="del">
        <pc:chgData name="audira ilmi" userId="b3dfa57ddc54d14f" providerId="LiveId" clId="{F2792FFB-9CDF-4187-8ADE-28BFFAAB4B66}" dt="2020-02-17T15:56:29.268" v="3" actId="47"/>
        <pc:sldMkLst>
          <pc:docMk/>
          <pc:sldMk cId="0" sldId="294"/>
        </pc:sldMkLst>
      </pc:sldChg>
      <pc:sldChg chg="del">
        <pc:chgData name="audira ilmi" userId="b3dfa57ddc54d14f" providerId="LiveId" clId="{F2792FFB-9CDF-4187-8ADE-28BFFAAB4B66}" dt="2020-02-17T15:56:28.850" v="2" actId="47"/>
        <pc:sldMkLst>
          <pc:docMk/>
          <pc:sldMk cId="0" sldId="295"/>
        </pc:sldMkLst>
      </pc:sldChg>
      <pc:sldChg chg="del">
        <pc:chgData name="audira ilmi" userId="b3dfa57ddc54d14f" providerId="LiveId" clId="{F2792FFB-9CDF-4187-8ADE-28BFFAAB4B66}" dt="2020-02-17T15:56:28.352" v="1" actId="47"/>
        <pc:sldMkLst>
          <pc:docMk/>
          <pc:sldMk cId="0" sldId="296"/>
        </pc:sldMkLst>
      </pc:sldChg>
      <pc:sldChg chg="del">
        <pc:chgData name="audira ilmi" userId="b3dfa57ddc54d14f" providerId="LiveId" clId="{F2792FFB-9CDF-4187-8ADE-28BFFAAB4B66}" dt="2020-02-17T15:56:27.119" v="0" actId="47"/>
        <pc:sldMkLst>
          <pc:docMk/>
          <pc:sldMk cId="0" sldId="297"/>
        </pc:sldMkLst>
      </pc:sldChg>
      <pc:sldMasterChg chg="addSldLayout delSldLayout">
        <pc:chgData name="audira ilmi" userId="b3dfa57ddc54d14f" providerId="LiveId" clId="{F2792FFB-9CDF-4187-8ADE-28BFFAAB4B66}" dt="2020-02-17T15:57:14.760" v="25" actId="47"/>
        <pc:sldMasterMkLst>
          <pc:docMk/>
          <pc:sldMasterMk cId="0" sldId="2147483668"/>
        </pc:sldMasterMkLst>
        <pc:sldLayoutChg chg="del">
          <pc:chgData name="audira ilmi" userId="b3dfa57ddc54d14f" providerId="LiveId" clId="{F2792FFB-9CDF-4187-8ADE-28BFFAAB4B66}" dt="2020-02-17T15:57:14.760" v="25" actId="47"/>
          <pc:sldLayoutMkLst>
            <pc:docMk/>
            <pc:sldMasterMk cId="0" sldId="2147483668"/>
            <pc:sldLayoutMk cId="0" sldId="2147483659"/>
          </pc:sldLayoutMkLst>
        </pc:sldLayoutChg>
        <pc:sldLayoutChg chg="del">
          <pc:chgData name="audira ilmi" userId="b3dfa57ddc54d14f" providerId="LiveId" clId="{F2792FFB-9CDF-4187-8ADE-28BFFAAB4B66}" dt="2020-02-17T15:56:42.015" v="20" actId="47"/>
          <pc:sldLayoutMkLst>
            <pc:docMk/>
            <pc:sldMasterMk cId="0" sldId="2147483668"/>
            <pc:sldLayoutMk cId="0" sldId="2147483661"/>
          </pc:sldLayoutMkLst>
        </pc:sldLayoutChg>
        <pc:sldLayoutChg chg="add del">
          <pc:chgData name="audira ilmi" userId="b3dfa57ddc54d14f" providerId="LiveId" clId="{F2792FFB-9CDF-4187-8ADE-28BFFAAB4B66}" dt="2020-02-17T15:57:08.384" v="24" actId="47"/>
          <pc:sldLayoutMkLst>
            <pc:docMk/>
            <pc:sldMasterMk cId="0" sldId="2147483668"/>
            <pc:sldLayoutMk cId="0" sldId="2147483663"/>
          </pc:sldLayoutMkLst>
        </pc:sldLayoutChg>
        <pc:sldLayoutChg chg="add del">
          <pc:chgData name="audira ilmi" userId="b3dfa57ddc54d14f" providerId="LiveId" clId="{F2792FFB-9CDF-4187-8ADE-28BFFAAB4B66}" dt="2020-02-17T15:57:06.278" v="23" actId="47"/>
          <pc:sldLayoutMkLst>
            <pc:docMk/>
            <pc:sldMasterMk cId="0" sldId="2147483668"/>
            <pc:sldLayoutMk cId="0" sldId="2147483664"/>
          </pc:sldLayoutMkLst>
        </pc:sldLayoutChg>
      </pc:sldMasterChg>
      <pc:sldMasterChg chg="del delSldLayout">
        <pc:chgData name="audira ilmi" userId="b3dfa57ddc54d14f" providerId="LiveId" clId="{F2792FFB-9CDF-4187-8ADE-28BFFAAB4B66}" dt="2020-02-17T15:56:33.077" v="15" actId="47"/>
        <pc:sldMasterMkLst>
          <pc:docMk/>
          <pc:sldMasterMk cId="0" sldId="2147483669"/>
        </pc:sldMasterMkLst>
        <pc:sldLayoutChg chg="del">
          <pc:chgData name="audira ilmi" userId="b3dfa57ddc54d14f" providerId="LiveId" clId="{F2792FFB-9CDF-4187-8ADE-28BFFAAB4B66}" dt="2020-02-17T15:56:33.077" v="15" actId="47"/>
          <pc:sldLayoutMkLst>
            <pc:docMk/>
            <pc:sldMasterMk cId="0" sldId="2147483669"/>
            <pc:sldLayoutMk cId="0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7cbc110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c7cbc110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7473f0d57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7473f0d57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c698b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c698b0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7473f0d57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7473f0d57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6c698b0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6c698b07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7473f0d57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7473f0d57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57473f0d57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57473f0d57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7473f0d5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7473f0d5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7473f0d5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7473f0d5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solidFill>
          <a:srgbClr val="FFDA8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0382" t="16812" r="25610" b="13714"/>
          <a:stretch/>
        </p:blipFill>
        <p:spPr>
          <a:xfrm>
            <a:off x="1201013" y="132826"/>
            <a:ext cx="6741970" cy="4877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2518825" y="210625"/>
            <a:ext cx="4544100" cy="4544100"/>
          </a:xfrm>
          <a:prstGeom prst="ellipse">
            <a:avLst/>
          </a:prstGeom>
          <a:gradFill>
            <a:gsLst>
              <a:gs pos="0">
                <a:srgbClr val="EE4961">
                  <a:alpha val="31764"/>
                </a:srgbClr>
              </a:gs>
              <a:gs pos="5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 flipH="1">
            <a:off x="2595125" y="2236500"/>
            <a:ext cx="3953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 flipH="1">
            <a:off x="5083200" y="4155700"/>
            <a:ext cx="31902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1200"/>
              <a:buFont typeface="Josefin Slab SemiBold"/>
              <a:buNone/>
              <a:defRPr>
                <a:solidFill>
                  <a:srgbClr val="EE496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700"/>
              <a:buFont typeface="Josefin Sans"/>
              <a:buNone/>
              <a:defRPr sz="700" b="1">
                <a:solidFill>
                  <a:srgbClr val="EE496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700"/>
              <a:buFont typeface="Josefin Sans"/>
              <a:buNone/>
              <a:defRPr sz="700" b="1">
                <a:solidFill>
                  <a:srgbClr val="EE496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700"/>
              <a:buFont typeface="Josefin Sans"/>
              <a:buNone/>
              <a:defRPr sz="700" b="1">
                <a:solidFill>
                  <a:srgbClr val="EE496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700"/>
              <a:buFont typeface="Josefin Sans"/>
              <a:buNone/>
              <a:defRPr sz="700" b="1">
                <a:solidFill>
                  <a:srgbClr val="EE496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700"/>
              <a:buFont typeface="Josefin Sans"/>
              <a:buNone/>
              <a:defRPr sz="700" b="1">
                <a:solidFill>
                  <a:srgbClr val="EE496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700"/>
              <a:buFont typeface="Josefin Sans"/>
              <a:buNone/>
              <a:defRPr sz="700" b="1">
                <a:solidFill>
                  <a:srgbClr val="EE496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700"/>
              <a:buFont typeface="Josefin Sans"/>
              <a:buNone/>
              <a:defRPr sz="700" b="1">
                <a:solidFill>
                  <a:srgbClr val="EE496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700"/>
              <a:buFont typeface="Josefin Sans"/>
              <a:buNone/>
              <a:defRPr sz="700" b="1">
                <a:solidFill>
                  <a:srgbClr val="EE496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1_4_1">
    <p:bg>
      <p:bgPr>
        <a:solidFill>
          <a:srgbClr val="F3F3F3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6"/>
          <p:cNvGrpSpPr/>
          <p:nvPr/>
        </p:nvGrpSpPr>
        <p:grpSpPr>
          <a:xfrm rot="10800000">
            <a:off x="0" y="-1"/>
            <a:ext cx="9171814" cy="2581701"/>
            <a:chOff x="0" y="2561799"/>
            <a:chExt cx="9171814" cy="2581701"/>
          </a:xfrm>
        </p:grpSpPr>
        <p:pic>
          <p:nvPicPr>
            <p:cNvPr id="118" name="Google Shape;118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561799"/>
              <a:ext cx="4589700" cy="2581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582114" y="2561799"/>
              <a:ext cx="4589700" cy="25817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6"/>
          <p:cNvGrpSpPr/>
          <p:nvPr/>
        </p:nvGrpSpPr>
        <p:grpSpPr>
          <a:xfrm rot="10800000">
            <a:off x="1146740" y="-1"/>
            <a:ext cx="6823684" cy="2492921"/>
            <a:chOff x="-2" y="1810675"/>
            <a:chExt cx="9164227" cy="3348000"/>
          </a:xfrm>
        </p:grpSpPr>
        <p:pic>
          <p:nvPicPr>
            <p:cNvPr id="121" name="Google Shape;121;p16"/>
            <p:cNvPicPr preferRelativeResize="0"/>
            <p:nvPr/>
          </p:nvPicPr>
          <p:blipFill rotWithShape="1">
            <a:blip r:embed="rId3">
              <a:alphaModFix/>
            </a:blip>
            <a:srcRect l="22887"/>
            <a:stretch/>
          </p:blipFill>
          <p:spPr>
            <a:xfrm>
              <a:off x="-2" y="1810675"/>
              <a:ext cx="4589700" cy="334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6"/>
            <p:cNvPicPr preferRelativeResize="0"/>
            <p:nvPr/>
          </p:nvPicPr>
          <p:blipFill rotWithShape="1">
            <a:blip r:embed="rId3">
              <a:alphaModFix/>
            </a:blip>
            <a:srcRect l="22887"/>
            <a:stretch/>
          </p:blipFill>
          <p:spPr>
            <a:xfrm flipH="1">
              <a:off x="4574526" y="1810675"/>
              <a:ext cx="4589700" cy="33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2278429" y="2666500"/>
            <a:ext cx="46038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2340900" y="1814800"/>
            <a:ext cx="44622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3F3F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32413" y="3000640"/>
            <a:ext cx="1976700" cy="111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432413" y="1030966"/>
            <a:ext cx="1976700" cy="1111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3"/>
          <p:cNvGrpSpPr/>
          <p:nvPr/>
        </p:nvGrpSpPr>
        <p:grpSpPr>
          <a:xfrm>
            <a:off x="8032115" y="598563"/>
            <a:ext cx="1111894" cy="3946373"/>
            <a:chOff x="8032115" y="598563"/>
            <a:chExt cx="1111894" cy="3946373"/>
          </a:xfrm>
        </p:grpSpPr>
        <p:pic>
          <p:nvPicPr>
            <p:cNvPr id="21" name="Google Shape;21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599712" y="1030966"/>
              <a:ext cx="1976700" cy="1111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7599712" y="3000640"/>
              <a:ext cx="1976700" cy="11118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725983" y="3397900"/>
            <a:ext cx="269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641983" y="1985750"/>
            <a:ext cx="2782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3" hasCustomPrompt="1"/>
          </p:nvPr>
        </p:nvSpPr>
        <p:spPr>
          <a:xfrm>
            <a:off x="678583" y="511625"/>
            <a:ext cx="274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4" hasCustomPrompt="1"/>
          </p:nvPr>
        </p:nvSpPr>
        <p:spPr>
          <a:xfrm>
            <a:off x="5719513" y="3397900"/>
            <a:ext cx="2698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5" hasCustomPrompt="1"/>
          </p:nvPr>
        </p:nvSpPr>
        <p:spPr>
          <a:xfrm>
            <a:off x="5719513" y="1985750"/>
            <a:ext cx="27825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6" hasCustomPrompt="1"/>
          </p:nvPr>
        </p:nvSpPr>
        <p:spPr>
          <a:xfrm>
            <a:off x="5719513" y="511625"/>
            <a:ext cx="274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9600"/>
              <a:buFont typeface="Raleway ExtraBold"/>
              <a:buNone/>
              <a:defRPr sz="9600" b="0">
                <a:solidFill>
                  <a:srgbClr val="EE496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7"/>
          </p:nvPr>
        </p:nvSpPr>
        <p:spPr>
          <a:xfrm>
            <a:off x="4749851" y="3485575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4749838" y="3947022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8"/>
          </p:nvPr>
        </p:nvSpPr>
        <p:spPr>
          <a:xfrm>
            <a:off x="2099983" y="3485575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2445583" y="3947022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6139825" y="282035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ctrTitle" idx="13"/>
          </p:nvPr>
        </p:nvSpPr>
        <p:spPr>
          <a:xfrm>
            <a:off x="4749851" y="2073444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4"/>
          </p:nvPr>
        </p:nvSpPr>
        <p:spPr>
          <a:xfrm>
            <a:off x="4749838" y="253488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ctrTitle" idx="15"/>
          </p:nvPr>
        </p:nvSpPr>
        <p:spPr>
          <a:xfrm>
            <a:off x="2099983" y="20734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6"/>
          </p:nvPr>
        </p:nvSpPr>
        <p:spPr>
          <a:xfrm>
            <a:off x="2445583" y="253488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ctrTitle" idx="17"/>
          </p:nvPr>
        </p:nvSpPr>
        <p:spPr>
          <a:xfrm>
            <a:off x="4749851" y="634450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8"/>
          </p:nvPr>
        </p:nvSpPr>
        <p:spPr>
          <a:xfrm>
            <a:off x="4749838" y="109588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ctrTitle" idx="19"/>
          </p:nvPr>
        </p:nvSpPr>
        <p:spPr>
          <a:xfrm>
            <a:off x="2099983" y="6344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0"/>
          </p:nvPr>
        </p:nvSpPr>
        <p:spPr>
          <a:xfrm>
            <a:off x="2445583" y="109588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 txBox="1">
            <a:spLocks noGrp="1"/>
          </p:cNvSpPr>
          <p:nvPr>
            <p:ph type="ctrTitle"/>
          </p:nvPr>
        </p:nvSpPr>
        <p:spPr>
          <a:xfrm>
            <a:off x="4398675" y="438650"/>
            <a:ext cx="39327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4800"/>
              <a:buNone/>
              <a:defRPr sz="4800">
                <a:solidFill>
                  <a:srgbClr val="EE496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ubTitle" idx="1"/>
          </p:nvPr>
        </p:nvSpPr>
        <p:spPr>
          <a:xfrm>
            <a:off x="6190475" y="2419200"/>
            <a:ext cx="21408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ctrTitle"/>
          </p:nvPr>
        </p:nvSpPr>
        <p:spPr>
          <a:xfrm>
            <a:off x="4398675" y="2887300"/>
            <a:ext cx="3932700" cy="20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4800"/>
              <a:buNone/>
              <a:defRPr sz="4800">
                <a:solidFill>
                  <a:srgbClr val="EE496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6190475" y="1176450"/>
            <a:ext cx="2140800" cy="17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ctrTitle"/>
          </p:nvPr>
        </p:nvSpPr>
        <p:spPr>
          <a:xfrm>
            <a:off x="5502087" y="400625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2400"/>
              <a:buNone/>
              <a:defRPr sz="2400">
                <a:solidFill>
                  <a:srgbClr val="EE496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1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ctrTitle"/>
          </p:nvPr>
        </p:nvSpPr>
        <p:spPr>
          <a:xfrm>
            <a:off x="655887" y="400625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2400"/>
              <a:buNone/>
              <a:defRPr sz="2400">
                <a:solidFill>
                  <a:srgbClr val="EE496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1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/>
        </p:nvSpPr>
        <p:spPr>
          <a:xfrm>
            <a:off x="1099825" y="1317150"/>
            <a:ext cx="6882000" cy="250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>
            <a:spLocks noGrp="1"/>
          </p:cNvSpPr>
          <p:nvPr>
            <p:ph type="subTitle" idx="1"/>
          </p:nvPr>
        </p:nvSpPr>
        <p:spPr>
          <a:xfrm>
            <a:off x="3198150" y="1979975"/>
            <a:ext cx="2747700" cy="10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ubTitle" idx="2"/>
          </p:nvPr>
        </p:nvSpPr>
        <p:spPr>
          <a:xfrm>
            <a:off x="3221850" y="2928974"/>
            <a:ext cx="27003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2">
  <p:cSld name="CUSTOM_11_1_1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5502087" y="400625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2400"/>
              <a:buNone/>
              <a:defRPr sz="2400">
                <a:solidFill>
                  <a:srgbClr val="EE496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6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3157362" y="386590"/>
            <a:ext cx="282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E4961"/>
              </a:buClr>
              <a:buSzPts val="2400"/>
              <a:buNone/>
              <a:defRPr sz="2400">
                <a:solidFill>
                  <a:srgbClr val="EE496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aleway Black"/>
              <a:buNone/>
              <a:defRPr sz="2800">
                <a:solidFill>
                  <a:srgbClr val="434343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●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Char char="○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Josefin Slab"/>
              <a:buChar char="■"/>
              <a:defRPr sz="12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  <p:sldLayoutId id="2147483662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8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ctrTitle"/>
          </p:nvPr>
        </p:nvSpPr>
        <p:spPr>
          <a:xfrm flipH="1">
            <a:off x="1592580" y="1489710"/>
            <a:ext cx="5958840" cy="2099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Palatino Linotype" panose="02040502050505030304" pitchFamily="18" charset="0"/>
              </a:rPr>
              <a:t>PENGAMATAN KELOMPOK SOSIAL PADA PENGUNJUNG KORIDOR COWORKING SPACE</a:t>
            </a:r>
            <a:endParaRPr sz="3200" b="0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Palatino Linotype" panose="02040502050505030304" pitchFamily="18" charset="0"/>
              <a:sym typeface="Raleway Black"/>
            </a:endParaRPr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 flipH="1">
            <a:off x="5083200" y="4155700"/>
            <a:ext cx="3190200" cy="32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latin typeface="Lucida Calligraphy" panose="03010101010101010101" pitchFamily="66" charset="0"/>
                <a:ea typeface="Josefin Slab"/>
                <a:cs typeface="Josefin Slab"/>
                <a:sym typeface="Josefin Slab"/>
              </a:rPr>
              <a:t>Kelompok 18</a:t>
            </a:r>
            <a:endParaRPr sz="1800" b="1" dirty="0">
              <a:solidFill>
                <a:srgbClr val="EE4961"/>
              </a:solidFill>
              <a:latin typeface="Lucida Calligraphy" panose="03010101010101010101" pitchFamily="66" charset="0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46"/>
          <p:cNvSpPr txBox="1">
            <a:spLocks noGrp="1"/>
          </p:cNvSpPr>
          <p:nvPr>
            <p:ph type="ctrTitle"/>
          </p:nvPr>
        </p:nvSpPr>
        <p:spPr>
          <a:xfrm>
            <a:off x="2340900" y="2660620"/>
            <a:ext cx="44622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latin typeface="Berlin Sans FB Demi" panose="020E0802020502020306" pitchFamily="34" charset="0"/>
              </a:rPr>
              <a:t>THANKS!</a:t>
            </a:r>
            <a:endParaRPr sz="4400" dirty="0"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1911883" y="3320630"/>
            <a:ext cx="269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dirty="0">
                <a:latin typeface="Berlin Sans FB Demi" panose="020E0802020502020306" pitchFamily="34" charset="0"/>
                <a:sym typeface="Raleway ExtraBold"/>
              </a:rPr>
              <a:t>97</a:t>
            </a:r>
            <a:endParaRPr sz="8000" b="0" dirty="0">
              <a:latin typeface="Berlin Sans FB Demi" panose="020E0802020502020306" pitchFamily="34" charset="0"/>
              <a:sym typeface="Raleway ExtraBold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title" idx="2"/>
          </p:nvPr>
        </p:nvSpPr>
        <p:spPr>
          <a:xfrm>
            <a:off x="614713" y="1936102"/>
            <a:ext cx="278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dirty="0">
                <a:latin typeface="Berlin Sans FB Demi" panose="020E0802020502020306" pitchFamily="34" charset="0"/>
                <a:sym typeface="Raleway ExtraBold"/>
              </a:rPr>
              <a:t>57</a:t>
            </a:r>
            <a:endParaRPr sz="8000" b="0" dirty="0">
              <a:latin typeface="Berlin Sans FB Demi" panose="020E0802020502020306" pitchFamily="34" charset="0"/>
              <a:sym typeface="Raleway ExtraBold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 idx="3"/>
          </p:nvPr>
        </p:nvSpPr>
        <p:spPr>
          <a:xfrm>
            <a:off x="688033" y="505807"/>
            <a:ext cx="2745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dirty="0">
                <a:latin typeface="Berlin Sans FB Demi" panose="020E0802020502020306" pitchFamily="34" charset="0"/>
                <a:sym typeface="Raleway ExtraBold"/>
              </a:rPr>
              <a:t>17</a:t>
            </a:r>
            <a:endParaRPr sz="8000" b="0" dirty="0">
              <a:latin typeface="Berlin Sans FB Demi" panose="020E0802020502020306" pitchFamily="34" charset="0"/>
              <a:sym typeface="Raleway ExtraBold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 idx="5"/>
          </p:nvPr>
        </p:nvSpPr>
        <p:spPr>
          <a:xfrm>
            <a:off x="6008469" y="1936102"/>
            <a:ext cx="278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dirty="0">
                <a:latin typeface="Berlin Sans FB Demi" panose="020E0802020502020306" pitchFamily="34" charset="0"/>
              </a:rPr>
              <a:t>77</a:t>
            </a:r>
            <a:endParaRPr sz="8000" b="0" dirty="0">
              <a:latin typeface="Berlin Sans FB Demi" panose="020E0802020502020306" pitchFamily="34" charset="0"/>
              <a:sym typeface="Raleway ExtraBold"/>
            </a:endParaRPr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 idx="6"/>
          </p:nvPr>
        </p:nvSpPr>
        <p:spPr>
          <a:xfrm>
            <a:off x="6007033" y="511625"/>
            <a:ext cx="2745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dirty="0">
                <a:latin typeface="Berlin Sans FB Demi" panose="020E0802020502020306" pitchFamily="34" charset="0"/>
              </a:rPr>
              <a:t>37</a:t>
            </a:r>
            <a:endParaRPr sz="8000" b="0" dirty="0">
              <a:latin typeface="Berlin Sans FB Demi" panose="020E0802020502020306" pitchFamily="34" charset="0"/>
              <a:sym typeface="Raleway ExtraBold"/>
            </a:endParaRPr>
          </a:p>
        </p:txBody>
      </p:sp>
      <p:sp>
        <p:nvSpPr>
          <p:cNvPr id="161" name="Google Shape;161;p24"/>
          <p:cNvSpPr txBox="1">
            <a:spLocks noGrp="1"/>
          </p:cNvSpPr>
          <p:nvPr>
            <p:ph type="ctrTitle" idx="8"/>
          </p:nvPr>
        </p:nvSpPr>
        <p:spPr>
          <a:xfrm>
            <a:off x="3397213" y="34770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rlin Sans FB Demi" panose="020E0802020502020306" pitchFamily="34" charset="0"/>
              </a:rPr>
              <a:t>Aldhea Fauziah Rahma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9"/>
          </p:nvPr>
        </p:nvSpPr>
        <p:spPr>
          <a:xfrm>
            <a:off x="3742813" y="3949996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Palatino Linotype" panose="02040502050505030304" pitchFamily="18" charset="0"/>
              </a:rPr>
              <a:t>071911633097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163" name="Google Shape;163;p24"/>
          <p:cNvSpPr txBox="1">
            <a:spLocks noGrp="1"/>
          </p:cNvSpPr>
          <p:nvPr>
            <p:ph type="ctrTitle" idx="13"/>
          </p:nvPr>
        </p:nvSpPr>
        <p:spPr>
          <a:xfrm>
            <a:off x="4749851" y="2073444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rlin Sans FB Demi" panose="020E0802020502020306" pitchFamily="34" charset="0"/>
              </a:rPr>
              <a:t>Nur Afiyah Nurulputri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14"/>
          </p:nvPr>
        </p:nvSpPr>
        <p:spPr>
          <a:xfrm>
            <a:off x="4749838" y="253488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Palatino Linotype" panose="02040502050505030304" pitchFamily="18" charset="0"/>
              </a:rPr>
              <a:t>071911633077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ctrTitle" idx="15"/>
          </p:nvPr>
        </p:nvSpPr>
        <p:spPr>
          <a:xfrm>
            <a:off x="2099983" y="20734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rlin Sans FB Demi" panose="020E0802020502020306" pitchFamily="34" charset="0"/>
              </a:rPr>
              <a:t>Shabrina Syarafina Agustin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16"/>
          </p:nvPr>
        </p:nvSpPr>
        <p:spPr>
          <a:xfrm>
            <a:off x="2445583" y="253488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Palatino Linotype" panose="02040502050505030304" pitchFamily="18" charset="0"/>
              </a:rPr>
              <a:t>071911633057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17"/>
          </p:nvPr>
        </p:nvSpPr>
        <p:spPr>
          <a:xfrm>
            <a:off x="4749851" y="624804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rlin Sans FB Demi" panose="020E0802020502020306" pitchFamily="34" charset="0"/>
              </a:rPr>
              <a:t>Yollanda N</a:t>
            </a:r>
            <a:r>
              <a:rPr lang="en-US" dirty="0" err="1">
                <a:latin typeface="Berlin Sans FB Demi" panose="020E0802020502020306" pitchFamily="34" charset="0"/>
              </a:rPr>
              <a:t>undy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n-US" dirty="0" err="1">
                <a:latin typeface="Berlin Sans FB Demi" panose="020E0802020502020306" pitchFamily="34" charset="0"/>
              </a:rPr>
              <a:t>Alshafa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8"/>
          </p:nvPr>
        </p:nvSpPr>
        <p:spPr>
          <a:xfrm>
            <a:off x="4749838" y="109588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Palatino Linotype" panose="02040502050505030304" pitchFamily="18" charset="0"/>
              </a:rPr>
              <a:t>071911633037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19"/>
          </p:nvPr>
        </p:nvSpPr>
        <p:spPr>
          <a:xfrm>
            <a:off x="2099983" y="634438"/>
            <a:ext cx="232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rlin Sans FB Demi" panose="020E0802020502020306" pitchFamily="34" charset="0"/>
              </a:rPr>
              <a:t>Aisyah Audira Ilmi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20"/>
          </p:nvPr>
        </p:nvSpPr>
        <p:spPr>
          <a:xfrm>
            <a:off x="2445583" y="1095884"/>
            <a:ext cx="1976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Palatino Linotype" panose="02040502050505030304" pitchFamily="18" charset="0"/>
              </a:rPr>
              <a:t>071911633017</a:t>
            </a:r>
            <a:endParaRPr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5646420" y="1851660"/>
            <a:ext cx="3149775" cy="188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sz="1400" dirty="0" err="1">
                <a:latin typeface="Bahnschrift Light SemiCondensed" panose="020B0502040204020203" pitchFamily="34" charset="0"/>
              </a:rPr>
              <a:t>Kelompok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sosial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merupakan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kesatuan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sosial</a:t>
            </a:r>
            <a:r>
              <a:rPr lang="en-US" sz="1400" dirty="0">
                <a:latin typeface="Bahnschrift Light SemiCondensed" panose="020B0502040204020203" pitchFamily="34" charset="0"/>
              </a:rPr>
              <a:t> yang </a:t>
            </a:r>
            <a:r>
              <a:rPr lang="en-US" sz="1400" dirty="0" err="1">
                <a:latin typeface="Bahnschrift Light SemiCondensed" panose="020B0502040204020203" pitchFamily="34" charset="0"/>
              </a:rPr>
              <a:t>terdiri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dari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kumpulan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individu-individu</a:t>
            </a:r>
            <a:r>
              <a:rPr lang="en-US" sz="1400" dirty="0">
                <a:latin typeface="Bahnschrift Light SemiCondensed" panose="020B0502040204020203" pitchFamily="34" charset="0"/>
              </a:rPr>
              <a:t> yang </a:t>
            </a:r>
            <a:r>
              <a:rPr lang="en-US" sz="1400" dirty="0" err="1">
                <a:latin typeface="Bahnschrift Light SemiCondensed" panose="020B0502040204020203" pitchFamily="34" charset="0"/>
              </a:rPr>
              <a:t>hidup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bersama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dengan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mengadakan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hubungan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timbal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balik</a:t>
            </a:r>
            <a:r>
              <a:rPr lang="en-US" sz="1400" dirty="0">
                <a:latin typeface="Bahnschrift Light SemiCondensed" panose="020B0502040204020203" pitchFamily="34" charset="0"/>
              </a:rPr>
              <a:t> yang </a:t>
            </a:r>
            <a:r>
              <a:rPr lang="en-US" sz="1400" dirty="0" err="1">
                <a:latin typeface="Bahnschrift Light SemiCondensed" panose="020B0502040204020203" pitchFamily="34" charset="0"/>
              </a:rPr>
              <a:t>cukup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intensif</a:t>
            </a:r>
            <a:r>
              <a:rPr lang="en-US" sz="1400" dirty="0">
                <a:latin typeface="Bahnschrift Light SemiCondensed" panose="020B0502040204020203" pitchFamily="34" charset="0"/>
              </a:rPr>
              <a:t> dan </a:t>
            </a:r>
            <a:r>
              <a:rPr lang="en-US" sz="1400" dirty="0" err="1">
                <a:latin typeface="Bahnschrift Light SemiCondensed" panose="020B0502040204020203" pitchFamily="34" charset="0"/>
              </a:rPr>
              <a:t>teratur</a:t>
            </a:r>
            <a:r>
              <a:rPr lang="en-US" sz="1400" dirty="0">
                <a:latin typeface="Bahnschrift Light SemiCondensed" panose="020B0502040204020203" pitchFamily="34" charset="0"/>
              </a:rPr>
              <a:t>, </a:t>
            </a:r>
            <a:r>
              <a:rPr lang="en-US" sz="1400" dirty="0" err="1">
                <a:latin typeface="Bahnschrift Light SemiCondensed" panose="020B0502040204020203" pitchFamily="34" charset="0"/>
              </a:rPr>
              <a:t>sehingga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daripadanya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diharapkan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adanya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pembagian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tugas</a:t>
            </a:r>
            <a:r>
              <a:rPr lang="en-US" sz="1400" dirty="0">
                <a:latin typeface="Bahnschrift Light SemiCondensed" panose="020B0502040204020203" pitchFamily="34" charset="0"/>
              </a:rPr>
              <a:t>, </a:t>
            </a:r>
            <a:r>
              <a:rPr lang="en-US" sz="1400" dirty="0" err="1">
                <a:latin typeface="Bahnschrift Light SemiCondensed" panose="020B0502040204020203" pitchFamily="34" charset="0"/>
              </a:rPr>
              <a:t>struktur</a:t>
            </a:r>
            <a:r>
              <a:rPr lang="en-US" sz="1400" dirty="0">
                <a:latin typeface="Bahnschrift Light SemiCondensed" panose="020B0502040204020203" pitchFamily="34" charset="0"/>
              </a:rPr>
              <a:t>, </a:t>
            </a:r>
            <a:r>
              <a:rPr lang="en-US" sz="1400" dirty="0" err="1">
                <a:latin typeface="Bahnschrift Light SemiCondensed" panose="020B0502040204020203" pitchFamily="34" charset="0"/>
              </a:rPr>
              <a:t>serta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norma-norma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tertentu</a:t>
            </a:r>
            <a:r>
              <a:rPr lang="en-US" sz="1400" dirty="0">
                <a:latin typeface="Bahnschrift Light SemiCondensed" panose="020B0502040204020203" pitchFamily="34" charset="0"/>
              </a:rPr>
              <a:t> yang </a:t>
            </a:r>
            <a:r>
              <a:rPr lang="en-US" sz="1400" dirty="0" err="1">
                <a:latin typeface="Bahnschrift Light SemiCondensed" panose="020B0502040204020203" pitchFamily="34" charset="0"/>
              </a:rPr>
              <a:t>berlaku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bagi</a:t>
            </a:r>
            <a:r>
              <a:rPr lang="en-US" sz="1400" dirty="0">
                <a:latin typeface="Bahnschrift Light SemiCondensed" panose="020B0502040204020203" pitchFamily="34" charset="0"/>
              </a:rPr>
              <a:t> </a:t>
            </a:r>
            <a:r>
              <a:rPr lang="en-US" sz="1400" dirty="0" err="1">
                <a:latin typeface="Bahnschrift Light SemiCondensed" panose="020B0502040204020203" pitchFamily="34" charset="0"/>
              </a:rPr>
              <a:t>mereka</a:t>
            </a:r>
            <a:r>
              <a:rPr lang="en-US" sz="1400" dirty="0">
                <a:latin typeface="Bahnschrift Light SemiCondensed" panose="020B0502040204020203" pitchFamily="34" charset="0"/>
              </a:rPr>
              <a:t>.</a:t>
            </a:r>
            <a:endParaRPr sz="1400" dirty="0">
              <a:latin typeface="Bahnschrift Light SemiCondensed" panose="020B0502040204020203" pitchFamily="34" charset="0"/>
            </a:endParaRPr>
          </a:p>
        </p:txBody>
      </p:sp>
      <p:sp>
        <p:nvSpPr>
          <p:cNvPr id="176" name="Google Shape;176;p25"/>
          <p:cNvSpPr txBox="1">
            <a:spLocks noGrp="1"/>
          </p:cNvSpPr>
          <p:nvPr>
            <p:ph type="ctrTitle"/>
          </p:nvPr>
        </p:nvSpPr>
        <p:spPr>
          <a:xfrm>
            <a:off x="4850606" y="292893"/>
            <a:ext cx="3945589" cy="13087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latin typeface="Berlin Sans FB Demi" panose="020E0802020502020306" pitchFamily="34" charset="0"/>
              </a:rPr>
              <a:t>Pengertian</a:t>
            </a:r>
            <a:br>
              <a:rPr lang="es" sz="4000" b="1" dirty="0">
                <a:latin typeface="Berlin Sans FB Demi" panose="020E0802020502020306" pitchFamily="34" charset="0"/>
              </a:rPr>
            </a:br>
            <a:r>
              <a:rPr lang="es" sz="4000" b="1" dirty="0">
                <a:latin typeface="Berlin Sans FB Demi" panose="020E0802020502020306" pitchFamily="34" charset="0"/>
              </a:rPr>
              <a:t>Kelompok Sosial</a:t>
            </a:r>
            <a:endParaRPr sz="4000" b="1" dirty="0"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5" name="Google Shape;885;p41"/>
          <p:cNvCxnSpPr>
            <a:cxnSpLocks/>
            <a:stCxn id="886" idx="2"/>
            <a:endCxn id="887" idx="0"/>
          </p:cNvCxnSpPr>
          <p:nvPr/>
        </p:nvCxnSpPr>
        <p:spPr>
          <a:xfrm flipH="1">
            <a:off x="2585271" y="2921875"/>
            <a:ext cx="1" cy="376865"/>
          </a:xfrm>
          <a:prstGeom prst="straightConnector1">
            <a:avLst/>
          </a:prstGeom>
          <a:noFill/>
          <a:ln w="19050" cap="flat" cmpd="sng">
            <a:solidFill>
              <a:srgbClr val="0198A0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88" name="Google Shape;888;p41"/>
          <p:cNvGrpSpPr/>
          <p:nvPr/>
        </p:nvGrpSpPr>
        <p:grpSpPr>
          <a:xfrm>
            <a:off x="1842675" y="1800832"/>
            <a:ext cx="1485193" cy="1412645"/>
            <a:chOff x="1767025" y="2531682"/>
            <a:chExt cx="1485193" cy="1412645"/>
          </a:xfrm>
        </p:grpSpPr>
        <p:grpSp>
          <p:nvGrpSpPr>
            <p:cNvPr id="889" name="Google Shape;889;p41"/>
            <p:cNvGrpSpPr/>
            <p:nvPr/>
          </p:nvGrpSpPr>
          <p:grpSpPr>
            <a:xfrm>
              <a:off x="1767025" y="2531682"/>
              <a:ext cx="1485193" cy="1412645"/>
              <a:chOff x="1813575" y="2531682"/>
              <a:chExt cx="1485193" cy="1412645"/>
            </a:xfrm>
          </p:grpSpPr>
          <p:sp>
            <p:nvSpPr>
              <p:cNvPr id="890" name="Google Shape;890;p41"/>
              <p:cNvSpPr/>
              <p:nvPr/>
            </p:nvSpPr>
            <p:spPr>
              <a:xfrm rot="-261523">
                <a:off x="1861377" y="2582591"/>
                <a:ext cx="1389589" cy="1310815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52433" extrusionOk="0">
                    <a:moveTo>
                      <a:pt x="33538" y="1"/>
                    </a:moveTo>
                    <a:lnTo>
                      <a:pt x="0" y="42172"/>
                    </a:lnTo>
                    <a:cubicBezTo>
                      <a:pt x="9558" y="49075"/>
                      <a:pt x="20683" y="52432"/>
                      <a:pt x="31737" y="52432"/>
                    </a:cubicBezTo>
                    <a:cubicBezTo>
                      <a:pt x="39949" y="52432"/>
                      <a:pt x="48121" y="50580"/>
                      <a:pt x="55584" y="46952"/>
                    </a:cubicBezTo>
                    <a:lnTo>
                      <a:pt x="33538" y="1"/>
                    </a:lnTo>
                    <a:close/>
                  </a:path>
                </a:pathLst>
              </a:custGeom>
              <a:solidFill>
                <a:srgbClr val="00BA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1"/>
              <p:cNvSpPr/>
              <p:nvPr/>
            </p:nvSpPr>
            <p:spPr>
              <a:xfrm rot="-261523">
                <a:off x="1866266" y="2584367"/>
                <a:ext cx="1330090" cy="1227940"/>
              </a:xfrm>
              <a:custGeom>
                <a:avLst/>
                <a:gdLst/>
                <a:ahLst/>
                <a:cxnLst/>
                <a:rect l="l" t="t" r="r" b="b"/>
                <a:pathLst>
                  <a:path w="53204" h="49118" extrusionOk="0">
                    <a:moveTo>
                      <a:pt x="33219" y="1"/>
                    </a:moveTo>
                    <a:lnTo>
                      <a:pt x="1" y="41770"/>
                    </a:lnTo>
                    <a:cubicBezTo>
                      <a:pt x="8475" y="46706"/>
                      <a:pt x="17893" y="49117"/>
                      <a:pt x="27261" y="49117"/>
                    </a:cubicBezTo>
                    <a:cubicBezTo>
                      <a:pt x="36248" y="49117"/>
                      <a:pt x="45188" y="46898"/>
                      <a:pt x="53203" y="42562"/>
                    </a:cubicBezTo>
                    <a:lnTo>
                      <a:pt x="33219" y="1"/>
                    </a:lnTo>
                    <a:close/>
                  </a:path>
                </a:pathLst>
              </a:custGeom>
              <a:solidFill>
                <a:srgbClr val="F1F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1"/>
              <p:cNvSpPr/>
              <p:nvPr/>
            </p:nvSpPr>
            <p:spPr>
              <a:xfrm rot="-261523">
                <a:off x="1877201" y="2585270"/>
                <a:ext cx="1282340" cy="1170141"/>
              </a:xfrm>
              <a:custGeom>
                <a:avLst/>
                <a:gdLst/>
                <a:ahLst/>
                <a:cxnLst/>
                <a:rect l="l" t="t" r="r" b="b"/>
                <a:pathLst>
                  <a:path w="51294" h="46806" extrusionOk="0">
                    <a:moveTo>
                      <a:pt x="32695" y="1"/>
                    </a:moveTo>
                    <a:lnTo>
                      <a:pt x="0" y="41110"/>
                    </a:lnTo>
                    <a:cubicBezTo>
                      <a:pt x="113" y="41169"/>
                      <a:pt x="226" y="41223"/>
                      <a:pt x="340" y="41278"/>
                    </a:cubicBezTo>
                    <a:cubicBezTo>
                      <a:pt x="367" y="41293"/>
                      <a:pt x="399" y="41309"/>
                      <a:pt x="430" y="41325"/>
                    </a:cubicBezTo>
                    <a:cubicBezTo>
                      <a:pt x="535" y="41376"/>
                      <a:pt x="637" y="41426"/>
                      <a:pt x="742" y="41473"/>
                    </a:cubicBezTo>
                    <a:cubicBezTo>
                      <a:pt x="769" y="41489"/>
                      <a:pt x="797" y="41500"/>
                      <a:pt x="828" y="41516"/>
                    </a:cubicBezTo>
                    <a:cubicBezTo>
                      <a:pt x="914" y="41555"/>
                      <a:pt x="996" y="41598"/>
                      <a:pt x="1082" y="41637"/>
                    </a:cubicBezTo>
                    <a:cubicBezTo>
                      <a:pt x="1133" y="41661"/>
                      <a:pt x="1179" y="41684"/>
                      <a:pt x="1230" y="41708"/>
                    </a:cubicBezTo>
                    <a:cubicBezTo>
                      <a:pt x="1289" y="41735"/>
                      <a:pt x="1351" y="41762"/>
                      <a:pt x="1410" y="41789"/>
                    </a:cubicBezTo>
                    <a:cubicBezTo>
                      <a:pt x="1515" y="41841"/>
                      <a:pt x="1621" y="41887"/>
                      <a:pt x="1726" y="41938"/>
                    </a:cubicBezTo>
                    <a:cubicBezTo>
                      <a:pt x="1753" y="41949"/>
                      <a:pt x="1781" y="41961"/>
                      <a:pt x="1808" y="41973"/>
                    </a:cubicBezTo>
                    <a:cubicBezTo>
                      <a:pt x="8952" y="45215"/>
                      <a:pt x="16595" y="46806"/>
                      <a:pt x="24205" y="46806"/>
                    </a:cubicBezTo>
                    <a:cubicBezTo>
                      <a:pt x="33624" y="46806"/>
                      <a:pt x="42991" y="44369"/>
                      <a:pt x="51293" y="39610"/>
                    </a:cubicBezTo>
                    <a:lnTo>
                      <a:pt x="45323" y="26897"/>
                    </a:lnTo>
                    <a:lnTo>
                      <a:pt x="32695" y="1"/>
                    </a:lnTo>
                    <a:close/>
                  </a:path>
                </a:pathLst>
              </a:custGeom>
              <a:solidFill>
                <a:srgbClr val="FC47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1"/>
              <p:cNvSpPr/>
              <p:nvPr/>
            </p:nvSpPr>
            <p:spPr>
              <a:xfrm rot="-261523">
                <a:off x="1901230" y="3631052"/>
                <a:ext cx="1389589" cy="260848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10434" extrusionOk="0">
                    <a:moveTo>
                      <a:pt x="136" y="1"/>
                    </a:moveTo>
                    <a:lnTo>
                      <a:pt x="0" y="173"/>
                    </a:lnTo>
                    <a:cubicBezTo>
                      <a:pt x="9558" y="7076"/>
                      <a:pt x="20683" y="10433"/>
                      <a:pt x="31737" y="10433"/>
                    </a:cubicBezTo>
                    <a:cubicBezTo>
                      <a:pt x="39949" y="10433"/>
                      <a:pt x="48121" y="8581"/>
                      <a:pt x="55584" y="4953"/>
                    </a:cubicBezTo>
                    <a:lnTo>
                      <a:pt x="54440" y="2520"/>
                    </a:lnTo>
                    <a:cubicBezTo>
                      <a:pt x="46667" y="6534"/>
                      <a:pt x="38067" y="8586"/>
                      <a:pt x="29423" y="8586"/>
                    </a:cubicBezTo>
                    <a:cubicBezTo>
                      <a:pt x="19301" y="8586"/>
                      <a:pt x="9119" y="5772"/>
                      <a:pt x="136" y="1"/>
                    </a:cubicBezTo>
                    <a:close/>
                  </a:path>
                </a:pathLst>
              </a:custGeom>
              <a:solidFill>
                <a:srgbClr val="009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1"/>
              <p:cNvSpPr/>
              <p:nvPr/>
            </p:nvSpPr>
            <p:spPr>
              <a:xfrm rot="-261523">
                <a:off x="2341105" y="3474611"/>
                <a:ext cx="852243" cy="263173"/>
              </a:xfrm>
              <a:custGeom>
                <a:avLst/>
                <a:gdLst/>
                <a:ahLst/>
                <a:cxnLst/>
                <a:rect l="l" t="t" r="r" b="b"/>
                <a:pathLst>
                  <a:path w="34090" h="10527" extrusionOk="0">
                    <a:moveTo>
                      <a:pt x="32527" y="1"/>
                    </a:moveTo>
                    <a:cubicBezTo>
                      <a:pt x="23197" y="6654"/>
                      <a:pt x="12109" y="10083"/>
                      <a:pt x="948" y="10083"/>
                    </a:cubicBezTo>
                    <a:cubicBezTo>
                      <a:pt x="632" y="10083"/>
                      <a:pt x="316" y="10080"/>
                      <a:pt x="1" y="10075"/>
                    </a:cubicBezTo>
                    <a:lnTo>
                      <a:pt x="1" y="10075"/>
                    </a:lnTo>
                    <a:cubicBezTo>
                      <a:pt x="2327" y="10377"/>
                      <a:pt x="4666" y="10527"/>
                      <a:pt x="7001" y="10527"/>
                    </a:cubicBezTo>
                    <a:cubicBezTo>
                      <a:pt x="16420" y="10527"/>
                      <a:pt x="25785" y="8087"/>
                      <a:pt x="34089" y="3327"/>
                    </a:cubicBezTo>
                    <a:lnTo>
                      <a:pt x="32527" y="1"/>
                    </a:lnTo>
                    <a:close/>
                  </a:path>
                </a:pathLst>
              </a:custGeom>
              <a:solidFill>
                <a:srgbClr val="C6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5" name="Google Shape;895;p41"/>
            <p:cNvSpPr/>
            <p:nvPr/>
          </p:nvSpPr>
          <p:spPr>
            <a:xfrm rot="-261523">
              <a:off x="2425306" y="3032535"/>
              <a:ext cx="109949" cy="116674"/>
            </a:xfrm>
            <a:custGeom>
              <a:avLst/>
              <a:gdLst/>
              <a:ahLst/>
              <a:cxnLst/>
              <a:rect l="l" t="t" r="r" b="b"/>
              <a:pathLst>
                <a:path w="4398" h="4667" extrusionOk="0">
                  <a:moveTo>
                    <a:pt x="4362" y="0"/>
                  </a:moveTo>
                  <a:cubicBezTo>
                    <a:pt x="4362" y="0"/>
                    <a:pt x="0" y="3268"/>
                    <a:pt x="2593" y="4490"/>
                  </a:cubicBezTo>
                  <a:cubicBezTo>
                    <a:pt x="2847" y="4612"/>
                    <a:pt x="3066" y="4666"/>
                    <a:pt x="3257" y="4666"/>
                  </a:cubicBezTo>
                  <a:cubicBezTo>
                    <a:pt x="3421" y="4666"/>
                    <a:pt x="3569" y="4623"/>
                    <a:pt x="3695" y="4549"/>
                  </a:cubicBezTo>
                  <a:lnTo>
                    <a:pt x="3695" y="4549"/>
                  </a:lnTo>
                  <a:cubicBezTo>
                    <a:pt x="3628" y="4569"/>
                    <a:pt x="3558" y="4576"/>
                    <a:pt x="3484" y="4576"/>
                  </a:cubicBezTo>
                  <a:cubicBezTo>
                    <a:pt x="3315" y="4576"/>
                    <a:pt x="3128" y="4529"/>
                    <a:pt x="2913" y="4432"/>
                  </a:cubicBezTo>
                  <a:cubicBezTo>
                    <a:pt x="957" y="3506"/>
                    <a:pt x="3507" y="1042"/>
                    <a:pt x="4397" y="258"/>
                  </a:cubicBezTo>
                  <a:cubicBezTo>
                    <a:pt x="4378" y="98"/>
                    <a:pt x="4362" y="0"/>
                    <a:pt x="4362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 rot="-261523">
              <a:off x="2439539" y="3031650"/>
              <a:ext cx="114474" cy="114099"/>
            </a:xfrm>
            <a:custGeom>
              <a:avLst/>
              <a:gdLst/>
              <a:ahLst/>
              <a:cxnLst/>
              <a:rect l="l" t="t" r="r" b="b"/>
              <a:pathLst>
                <a:path w="4579" h="4564" extrusionOk="0">
                  <a:moveTo>
                    <a:pt x="4105" y="0"/>
                  </a:moveTo>
                  <a:cubicBezTo>
                    <a:pt x="4104" y="0"/>
                    <a:pt x="0" y="3312"/>
                    <a:pt x="2339" y="4417"/>
                  </a:cubicBezTo>
                  <a:cubicBezTo>
                    <a:pt x="2552" y="4517"/>
                    <a:pt x="2740" y="4563"/>
                    <a:pt x="2908" y="4563"/>
                  </a:cubicBezTo>
                  <a:cubicBezTo>
                    <a:pt x="4579" y="4563"/>
                    <a:pt x="4105" y="0"/>
                    <a:pt x="410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 rot="-261523">
              <a:off x="2472291" y="3034285"/>
              <a:ext cx="74674" cy="98699"/>
            </a:xfrm>
            <a:custGeom>
              <a:avLst/>
              <a:gdLst/>
              <a:ahLst/>
              <a:cxnLst/>
              <a:rect l="l" t="t" r="r" b="b"/>
              <a:pathLst>
                <a:path w="2987" h="3948" extrusionOk="0">
                  <a:moveTo>
                    <a:pt x="2796" y="0"/>
                  </a:moveTo>
                  <a:lnTo>
                    <a:pt x="2796" y="0"/>
                  </a:lnTo>
                  <a:cubicBezTo>
                    <a:pt x="1738" y="1008"/>
                    <a:pt x="0" y="2995"/>
                    <a:pt x="1714" y="3803"/>
                  </a:cubicBezTo>
                  <a:cubicBezTo>
                    <a:pt x="1925" y="3904"/>
                    <a:pt x="2109" y="3948"/>
                    <a:pt x="2276" y="3948"/>
                  </a:cubicBezTo>
                  <a:cubicBezTo>
                    <a:pt x="2300" y="3948"/>
                    <a:pt x="2323" y="3948"/>
                    <a:pt x="2347" y="3944"/>
                  </a:cubicBezTo>
                  <a:cubicBezTo>
                    <a:pt x="2987" y="2936"/>
                    <a:pt x="2842" y="601"/>
                    <a:pt x="2796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 rot="-261523">
              <a:off x="2068150" y="3340160"/>
              <a:ext cx="109849" cy="116574"/>
            </a:xfrm>
            <a:custGeom>
              <a:avLst/>
              <a:gdLst/>
              <a:ahLst/>
              <a:cxnLst/>
              <a:rect l="l" t="t" r="r" b="b"/>
              <a:pathLst>
                <a:path w="4394" h="4663" extrusionOk="0">
                  <a:moveTo>
                    <a:pt x="4362" y="1"/>
                  </a:moveTo>
                  <a:cubicBezTo>
                    <a:pt x="4362" y="1"/>
                    <a:pt x="1" y="3265"/>
                    <a:pt x="2594" y="4490"/>
                  </a:cubicBezTo>
                  <a:cubicBezTo>
                    <a:pt x="2848" y="4608"/>
                    <a:pt x="3066" y="4663"/>
                    <a:pt x="3257" y="4663"/>
                  </a:cubicBezTo>
                  <a:cubicBezTo>
                    <a:pt x="3421" y="4663"/>
                    <a:pt x="3565" y="4623"/>
                    <a:pt x="3695" y="4549"/>
                  </a:cubicBezTo>
                  <a:lnTo>
                    <a:pt x="3695" y="4549"/>
                  </a:lnTo>
                  <a:cubicBezTo>
                    <a:pt x="3628" y="4564"/>
                    <a:pt x="3558" y="4577"/>
                    <a:pt x="3484" y="4577"/>
                  </a:cubicBezTo>
                  <a:cubicBezTo>
                    <a:pt x="3316" y="4577"/>
                    <a:pt x="3124" y="4530"/>
                    <a:pt x="2913" y="4429"/>
                  </a:cubicBezTo>
                  <a:cubicBezTo>
                    <a:pt x="957" y="3503"/>
                    <a:pt x="3507" y="1039"/>
                    <a:pt x="4394" y="258"/>
                  </a:cubicBezTo>
                  <a:cubicBezTo>
                    <a:pt x="4378" y="94"/>
                    <a:pt x="4362" y="1"/>
                    <a:pt x="4362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 rot="-261523">
              <a:off x="2082282" y="3339276"/>
              <a:ext cx="114574" cy="113999"/>
            </a:xfrm>
            <a:custGeom>
              <a:avLst/>
              <a:gdLst/>
              <a:ahLst/>
              <a:cxnLst/>
              <a:rect l="l" t="t" r="r" b="b"/>
              <a:pathLst>
                <a:path w="4583" h="4560" extrusionOk="0">
                  <a:moveTo>
                    <a:pt x="4109" y="1"/>
                  </a:moveTo>
                  <a:lnTo>
                    <a:pt x="4109" y="1"/>
                  </a:lnTo>
                  <a:cubicBezTo>
                    <a:pt x="4108" y="1"/>
                    <a:pt x="0" y="3308"/>
                    <a:pt x="2343" y="4414"/>
                  </a:cubicBezTo>
                  <a:cubicBezTo>
                    <a:pt x="2556" y="4514"/>
                    <a:pt x="2745" y="4560"/>
                    <a:pt x="2912" y="4560"/>
                  </a:cubicBezTo>
                  <a:cubicBezTo>
                    <a:pt x="4583" y="4560"/>
                    <a:pt x="4109" y="1"/>
                    <a:pt x="4109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 rot="-261523">
              <a:off x="2115138" y="3341881"/>
              <a:ext cx="74699" cy="98749"/>
            </a:xfrm>
            <a:custGeom>
              <a:avLst/>
              <a:gdLst/>
              <a:ahLst/>
              <a:cxnLst/>
              <a:rect l="l" t="t" r="r" b="b"/>
              <a:pathLst>
                <a:path w="2988" h="3950" extrusionOk="0">
                  <a:moveTo>
                    <a:pt x="2792" y="1"/>
                  </a:moveTo>
                  <a:cubicBezTo>
                    <a:pt x="1738" y="1008"/>
                    <a:pt x="0" y="2996"/>
                    <a:pt x="1711" y="3805"/>
                  </a:cubicBezTo>
                  <a:cubicBezTo>
                    <a:pt x="1925" y="3902"/>
                    <a:pt x="2109" y="3949"/>
                    <a:pt x="2277" y="3949"/>
                  </a:cubicBezTo>
                  <a:cubicBezTo>
                    <a:pt x="2300" y="3949"/>
                    <a:pt x="2323" y="3945"/>
                    <a:pt x="2347" y="3945"/>
                  </a:cubicBezTo>
                  <a:cubicBezTo>
                    <a:pt x="2988" y="2934"/>
                    <a:pt x="2843" y="599"/>
                    <a:pt x="2792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 rot="-261523">
              <a:off x="2269572" y="3520483"/>
              <a:ext cx="160399" cy="170099"/>
            </a:xfrm>
            <a:custGeom>
              <a:avLst/>
              <a:gdLst/>
              <a:ahLst/>
              <a:cxnLst/>
              <a:rect l="l" t="t" r="r" b="b"/>
              <a:pathLst>
                <a:path w="6416" h="6804" extrusionOk="0">
                  <a:moveTo>
                    <a:pt x="6369" y="1"/>
                  </a:moveTo>
                  <a:cubicBezTo>
                    <a:pt x="6369" y="1"/>
                    <a:pt x="0" y="4765"/>
                    <a:pt x="3788" y="6553"/>
                  </a:cubicBezTo>
                  <a:cubicBezTo>
                    <a:pt x="4154" y="6725"/>
                    <a:pt x="4475" y="6803"/>
                    <a:pt x="4752" y="6803"/>
                  </a:cubicBezTo>
                  <a:cubicBezTo>
                    <a:pt x="4994" y="6803"/>
                    <a:pt x="5205" y="6744"/>
                    <a:pt x="5389" y="6639"/>
                  </a:cubicBezTo>
                  <a:lnTo>
                    <a:pt x="5389" y="6639"/>
                  </a:lnTo>
                  <a:cubicBezTo>
                    <a:pt x="5295" y="6663"/>
                    <a:pt x="5194" y="6678"/>
                    <a:pt x="5084" y="6678"/>
                  </a:cubicBezTo>
                  <a:cubicBezTo>
                    <a:pt x="4838" y="6678"/>
                    <a:pt x="4565" y="6612"/>
                    <a:pt x="4252" y="6463"/>
                  </a:cubicBezTo>
                  <a:cubicBezTo>
                    <a:pt x="1398" y="5116"/>
                    <a:pt x="5119" y="1520"/>
                    <a:pt x="6416" y="375"/>
                  </a:cubicBezTo>
                  <a:cubicBezTo>
                    <a:pt x="6389" y="141"/>
                    <a:pt x="6369" y="1"/>
                    <a:pt x="6369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 rot="-261523">
              <a:off x="2290378" y="3519239"/>
              <a:ext cx="167099" cy="166324"/>
            </a:xfrm>
            <a:custGeom>
              <a:avLst/>
              <a:gdLst/>
              <a:ahLst/>
              <a:cxnLst/>
              <a:rect l="l" t="t" r="r" b="b"/>
              <a:pathLst>
                <a:path w="6684" h="6653" extrusionOk="0">
                  <a:moveTo>
                    <a:pt x="5990" y="0"/>
                  </a:moveTo>
                  <a:cubicBezTo>
                    <a:pt x="5990" y="0"/>
                    <a:pt x="1" y="4826"/>
                    <a:pt x="3413" y="6439"/>
                  </a:cubicBezTo>
                  <a:cubicBezTo>
                    <a:pt x="3724" y="6586"/>
                    <a:pt x="4000" y="6653"/>
                    <a:pt x="4244" y="6653"/>
                  </a:cubicBezTo>
                  <a:cubicBezTo>
                    <a:pt x="6684" y="6653"/>
                    <a:pt x="5990" y="0"/>
                    <a:pt x="5990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 rot="-261523">
              <a:off x="2338195" y="3523045"/>
              <a:ext cx="108949" cy="143924"/>
            </a:xfrm>
            <a:custGeom>
              <a:avLst/>
              <a:gdLst/>
              <a:ahLst/>
              <a:cxnLst/>
              <a:rect l="l" t="t" r="r" b="b"/>
              <a:pathLst>
                <a:path w="4358" h="5757" extrusionOk="0">
                  <a:moveTo>
                    <a:pt x="4077" y="1"/>
                  </a:moveTo>
                  <a:lnTo>
                    <a:pt x="4077" y="1"/>
                  </a:lnTo>
                  <a:cubicBezTo>
                    <a:pt x="2534" y="1469"/>
                    <a:pt x="0" y="4371"/>
                    <a:pt x="2500" y="5550"/>
                  </a:cubicBezTo>
                  <a:cubicBezTo>
                    <a:pt x="2808" y="5694"/>
                    <a:pt x="3078" y="5757"/>
                    <a:pt x="3320" y="5757"/>
                  </a:cubicBezTo>
                  <a:cubicBezTo>
                    <a:pt x="3354" y="5757"/>
                    <a:pt x="3390" y="5757"/>
                    <a:pt x="3425" y="5753"/>
                  </a:cubicBezTo>
                  <a:cubicBezTo>
                    <a:pt x="4358" y="4281"/>
                    <a:pt x="4147" y="876"/>
                    <a:pt x="4077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 rot="-261523">
              <a:off x="2677912" y="2949797"/>
              <a:ext cx="85149" cy="113949"/>
            </a:xfrm>
            <a:custGeom>
              <a:avLst/>
              <a:gdLst/>
              <a:ahLst/>
              <a:cxnLst/>
              <a:rect l="l" t="t" r="r" b="b"/>
              <a:pathLst>
                <a:path w="3406" h="4558" extrusionOk="0">
                  <a:moveTo>
                    <a:pt x="700" y="0"/>
                  </a:moveTo>
                  <a:cubicBezTo>
                    <a:pt x="699" y="1"/>
                    <a:pt x="0" y="4558"/>
                    <a:pt x="1996" y="4558"/>
                  </a:cubicBezTo>
                  <a:cubicBezTo>
                    <a:pt x="2167" y="4558"/>
                    <a:pt x="2363" y="4522"/>
                    <a:pt x="2581" y="4444"/>
                  </a:cubicBezTo>
                  <a:cubicBezTo>
                    <a:pt x="3073" y="4277"/>
                    <a:pt x="3324" y="4023"/>
                    <a:pt x="3405" y="3718"/>
                  </a:cubicBezTo>
                  <a:lnTo>
                    <a:pt x="3405" y="3718"/>
                  </a:lnTo>
                  <a:cubicBezTo>
                    <a:pt x="3292" y="3909"/>
                    <a:pt x="3089" y="4066"/>
                    <a:pt x="2765" y="4178"/>
                  </a:cubicBezTo>
                  <a:cubicBezTo>
                    <a:pt x="2581" y="4241"/>
                    <a:pt x="2417" y="4272"/>
                    <a:pt x="2265" y="4272"/>
                  </a:cubicBezTo>
                  <a:cubicBezTo>
                    <a:pt x="738" y="4272"/>
                    <a:pt x="824" y="1238"/>
                    <a:pt x="902" y="164"/>
                  </a:cubicBezTo>
                  <a:cubicBezTo>
                    <a:pt x="774" y="59"/>
                    <a:pt x="700" y="0"/>
                    <a:pt x="700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 rot="-261523">
              <a:off x="2687589" y="2942539"/>
              <a:ext cx="119999" cy="111974"/>
            </a:xfrm>
            <a:custGeom>
              <a:avLst/>
              <a:gdLst/>
              <a:ahLst/>
              <a:cxnLst/>
              <a:rect l="l" t="t" r="r" b="b"/>
              <a:pathLst>
                <a:path w="4800" h="4479" extrusionOk="0">
                  <a:moveTo>
                    <a:pt x="525" y="0"/>
                  </a:moveTo>
                  <a:cubicBezTo>
                    <a:pt x="525" y="1"/>
                    <a:pt x="1" y="4479"/>
                    <a:pt x="1855" y="4479"/>
                  </a:cubicBezTo>
                  <a:cubicBezTo>
                    <a:pt x="2006" y="4479"/>
                    <a:pt x="2172" y="4449"/>
                    <a:pt x="2356" y="4385"/>
                  </a:cubicBezTo>
                  <a:cubicBezTo>
                    <a:pt x="4800" y="3534"/>
                    <a:pt x="525" y="1"/>
                    <a:pt x="52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 rot="-261523">
              <a:off x="2701815" y="2945986"/>
              <a:ext cx="62100" cy="89124"/>
            </a:xfrm>
            <a:custGeom>
              <a:avLst/>
              <a:gdLst/>
              <a:ahLst/>
              <a:cxnLst/>
              <a:rect l="l" t="t" r="r" b="b"/>
              <a:pathLst>
                <a:path w="2484" h="3565" extrusionOk="0">
                  <a:moveTo>
                    <a:pt x="39" y="0"/>
                  </a:moveTo>
                  <a:cubicBezTo>
                    <a:pt x="0" y="1308"/>
                    <a:pt x="117" y="3565"/>
                    <a:pt x="1433" y="3565"/>
                  </a:cubicBezTo>
                  <a:cubicBezTo>
                    <a:pt x="1585" y="3565"/>
                    <a:pt x="1749" y="3534"/>
                    <a:pt x="1932" y="3471"/>
                  </a:cubicBezTo>
                  <a:cubicBezTo>
                    <a:pt x="2186" y="3382"/>
                    <a:pt x="2363" y="3265"/>
                    <a:pt x="2484" y="3128"/>
                  </a:cubicBezTo>
                  <a:cubicBezTo>
                    <a:pt x="2233" y="1957"/>
                    <a:pt x="496" y="395"/>
                    <a:pt x="39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 rot="-261523">
              <a:off x="2871829" y="3214229"/>
              <a:ext cx="85224" cy="113874"/>
            </a:xfrm>
            <a:custGeom>
              <a:avLst/>
              <a:gdLst/>
              <a:ahLst/>
              <a:cxnLst/>
              <a:rect l="l" t="t" r="r" b="b"/>
              <a:pathLst>
                <a:path w="3409" h="4555" extrusionOk="0">
                  <a:moveTo>
                    <a:pt x="700" y="1"/>
                  </a:moveTo>
                  <a:cubicBezTo>
                    <a:pt x="700" y="1"/>
                    <a:pt x="1" y="4554"/>
                    <a:pt x="1996" y="4554"/>
                  </a:cubicBezTo>
                  <a:cubicBezTo>
                    <a:pt x="2171" y="4554"/>
                    <a:pt x="2367" y="4519"/>
                    <a:pt x="2585" y="4444"/>
                  </a:cubicBezTo>
                  <a:cubicBezTo>
                    <a:pt x="3073" y="4273"/>
                    <a:pt x="3327" y="4019"/>
                    <a:pt x="3409" y="3714"/>
                  </a:cubicBezTo>
                  <a:lnTo>
                    <a:pt x="3409" y="3714"/>
                  </a:lnTo>
                  <a:cubicBezTo>
                    <a:pt x="3292" y="3906"/>
                    <a:pt x="3089" y="4066"/>
                    <a:pt x="2769" y="4176"/>
                  </a:cubicBezTo>
                  <a:cubicBezTo>
                    <a:pt x="2585" y="4241"/>
                    <a:pt x="2417" y="4269"/>
                    <a:pt x="2265" y="4269"/>
                  </a:cubicBezTo>
                  <a:cubicBezTo>
                    <a:pt x="738" y="4269"/>
                    <a:pt x="824" y="1235"/>
                    <a:pt x="902" y="161"/>
                  </a:cubicBezTo>
                  <a:cubicBezTo>
                    <a:pt x="777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 rot="-261523">
              <a:off x="2881603" y="3206866"/>
              <a:ext cx="119999" cy="112024"/>
            </a:xfrm>
            <a:custGeom>
              <a:avLst/>
              <a:gdLst/>
              <a:ahLst/>
              <a:cxnLst/>
              <a:rect l="l" t="t" r="r" b="b"/>
              <a:pathLst>
                <a:path w="4800" h="4481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0" y="4480"/>
                    <a:pt x="1855" y="4480"/>
                  </a:cubicBezTo>
                  <a:cubicBezTo>
                    <a:pt x="2006" y="4480"/>
                    <a:pt x="2172" y="4450"/>
                    <a:pt x="2356" y="4387"/>
                  </a:cubicBezTo>
                  <a:cubicBezTo>
                    <a:pt x="4800" y="3535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 rot="-261523">
              <a:off x="2895729" y="3210317"/>
              <a:ext cx="62200" cy="89174"/>
            </a:xfrm>
            <a:custGeom>
              <a:avLst/>
              <a:gdLst/>
              <a:ahLst/>
              <a:cxnLst/>
              <a:rect l="l" t="t" r="r" b="b"/>
              <a:pathLst>
                <a:path w="2488" h="3567" extrusionOk="0">
                  <a:moveTo>
                    <a:pt x="42" y="0"/>
                  </a:moveTo>
                  <a:lnTo>
                    <a:pt x="42" y="0"/>
                  </a:lnTo>
                  <a:cubicBezTo>
                    <a:pt x="0" y="1309"/>
                    <a:pt x="117" y="3566"/>
                    <a:pt x="1433" y="3566"/>
                  </a:cubicBezTo>
                  <a:cubicBezTo>
                    <a:pt x="1585" y="3566"/>
                    <a:pt x="1749" y="3534"/>
                    <a:pt x="1933" y="3473"/>
                  </a:cubicBezTo>
                  <a:cubicBezTo>
                    <a:pt x="2187" y="3386"/>
                    <a:pt x="2362" y="3265"/>
                    <a:pt x="2487" y="3129"/>
                  </a:cubicBezTo>
                  <a:cubicBezTo>
                    <a:pt x="2233" y="1957"/>
                    <a:pt x="496" y="395"/>
                    <a:pt x="42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 rot="-261523">
              <a:off x="2794520" y="3431983"/>
              <a:ext cx="85149" cy="113849"/>
            </a:xfrm>
            <a:custGeom>
              <a:avLst/>
              <a:gdLst/>
              <a:ahLst/>
              <a:cxnLst/>
              <a:rect l="l" t="t" r="r" b="b"/>
              <a:pathLst>
                <a:path w="3406" h="4554" extrusionOk="0">
                  <a:moveTo>
                    <a:pt x="700" y="1"/>
                  </a:moveTo>
                  <a:cubicBezTo>
                    <a:pt x="700" y="1"/>
                    <a:pt x="1" y="4553"/>
                    <a:pt x="1996" y="4553"/>
                  </a:cubicBezTo>
                  <a:cubicBezTo>
                    <a:pt x="2167" y="4553"/>
                    <a:pt x="2363" y="4519"/>
                    <a:pt x="2582" y="4445"/>
                  </a:cubicBezTo>
                  <a:cubicBezTo>
                    <a:pt x="3074" y="4272"/>
                    <a:pt x="3324" y="4019"/>
                    <a:pt x="3405" y="3718"/>
                  </a:cubicBezTo>
                  <a:lnTo>
                    <a:pt x="3405" y="3718"/>
                  </a:lnTo>
                  <a:cubicBezTo>
                    <a:pt x="3292" y="3906"/>
                    <a:pt x="3090" y="4066"/>
                    <a:pt x="2765" y="4179"/>
                  </a:cubicBezTo>
                  <a:cubicBezTo>
                    <a:pt x="2582" y="4241"/>
                    <a:pt x="2418" y="4272"/>
                    <a:pt x="2266" y="4272"/>
                  </a:cubicBezTo>
                  <a:cubicBezTo>
                    <a:pt x="738" y="4272"/>
                    <a:pt x="824" y="1235"/>
                    <a:pt x="902" y="161"/>
                  </a:cubicBezTo>
                  <a:cubicBezTo>
                    <a:pt x="774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 rot="-261523">
              <a:off x="2804197" y="3424624"/>
              <a:ext cx="120024" cy="112074"/>
            </a:xfrm>
            <a:custGeom>
              <a:avLst/>
              <a:gdLst/>
              <a:ahLst/>
              <a:cxnLst/>
              <a:rect l="l" t="t" r="r" b="b"/>
              <a:pathLst>
                <a:path w="4801" h="4483" extrusionOk="0">
                  <a:moveTo>
                    <a:pt x="525" y="1"/>
                  </a:moveTo>
                  <a:cubicBezTo>
                    <a:pt x="525" y="1"/>
                    <a:pt x="1" y="4483"/>
                    <a:pt x="1857" y="4483"/>
                  </a:cubicBezTo>
                  <a:cubicBezTo>
                    <a:pt x="2007" y="4483"/>
                    <a:pt x="2173" y="4453"/>
                    <a:pt x="2356" y="4390"/>
                  </a:cubicBezTo>
                  <a:cubicBezTo>
                    <a:pt x="4800" y="3539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 rot="-261523">
              <a:off x="2818420" y="3428071"/>
              <a:ext cx="62100" cy="89149"/>
            </a:xfrm>
            <a:custGeom>
              <a:avLst/>
              <a:gdLst/>
              <a:ahLst/>
              <a:cxnLst/>
              <a:rect l="l" t="t" r="r" b="b"/>
              <a:pathLst>
                <a:path w="2484" h="3566" extrusionOk="0">
                  <a:moveTo>
                    <a:pt x="39" y="1"/>
                  </a:moveTo>
                  <a:cubicBezTo>
                    <a:pt x="0" y="1313"/>
                    <a:pt x="118" y="3566"/>
                    <a:pt x="1433" y="3566"/>
                  </a:cubicBezTo>
                  <a:cubicBezTo>
                    <a:pt x="1581" y="3566"/>
                    <a:pt x="1749" y="3538"/>
                    <a:pt x="1933" y="3472"/>
                  </a:cubicBezTo>
                  <a:cubicBezTo>
                    <a:pt x="2187" y="3387"/>
                    <a:pt x="2363" y="3269"/>
                    <a:pt x="2484" y="3129"/>
                  </a:cubicBezTo>
                  <a:cubicBezTo>
                    <a:pt x="2234" y="1961"/>
                    <a:pt x="496" y="395"/>
                    <a:pt x="39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3" name="Google Shape;913;p41"/>
          <p:cNvCxnSpPr>
            <a:cxnSpLocks/>
          </p:cNvCxnSpPr>
          <p:nvPr/>
        </p:nvCxnSpPr>
        <p:spPr>
          <a:xfrm flipV="1">
            <a:off x="5495500" y="873228"/>
            <a:ext cx="12846" cy="770897"/>
          </a:xfrm>
          <a:prstGeom prst="straightConnector1">
            <a:avLst/>
          </a:prstGeom>
          <a:noFill/>
          <a:ln w="19050" cap="flat" cmpd="sng">
            <a:solidFill>
              <a:srgbClr val="0198A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14" name="Google Shape;914;p41"/>
          <p:cNvCxnSpPr/>
          <p:nvPr/>
        </p:nvCxnSpPr>
        <p:spPr>
          <a:xfrm rot="10800000">
            <a:off x="3605450" y="1250525"/>
            <a:ext cx="0" cy="393600"/>
          </a:xfrm>
          <a:prstGeom prst="straightConnector1">
            <a:avLst/>
          </a:prstGeom>
          <a:noFill/>
          <a:ln w="19050" cap="flat" cmpd="sng">
            <a:solidFill>
              <a:srgbClr val="0198A0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86" name="Google Shape;886;p41"/>
          <p:cNvSpPr txBox="1"/>
          <p:nvPr/>
        </p:nvSpPr>
        <p:spPr>
          <a:xfrm>
            <a:off x="2175472" y="2324575"/>
            <a:ext cx="8196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dirty="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1</a:t>
            </a:r>
            <a:endParaRPr dirty="0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cxnSp>
        <p:nvCxnSpPr>
          <p:cNvPr id="915" name="Google Shape;915;p41"/>
          <p:cNvCxnSpPr>
            <a:cxnSpLocks/>
            <a:stCxn id="1020" idx="2"/>
            <a:endCxn id="1025" idx="0"/>
          </p:cNvCxnSpPr>
          <p:nvPr/>
        </p:nvCxnSpPr>
        <p:spPr>
          <a:xfrm flipH="1">
            <a:off x="4518040" y="2921874"/>
            <a:ext cx="3866" cy="1183520"/>
          </a:xfrm>
          <a:prstGeom prst="straightConnector1">
            <a:avLst/>
          </a:prstGeom>
          <a:noFill/>
          <a:ln w="19050" cap="flat" cmpd="sng">
            <a:solidFill>
              <a:srgbClr val="0198A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16" name="Google Shape;916;p41"/>
          <p:cNvCxnSpPr>
            <a:cxnSpLocks/>
          </p:cNvCxnSpPr>
          <p:nvPr/>
        </p:nvCxnSpPr>
        <p:spPr>
          <a:xfrm flipH="1">
            <a:off x="6336754" y="2921875"/>
            <a:ext cx="10154" cy="619450"/>
          </a:xfrm>
          <a:prstGeom prst="straightConnector1">
            <a:avLst/>
          </a:prstGeom>
          <a:noFill/>
          <a:ln w="19050" cap="flat" cmpd="sng">
            <a:solidFill>
              <a:srgbClr val="0198A0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917" name="Google Shape;917;p41"/>
          <p:cNvGrpSpPr/>
          <p:nvPr/>
        </p:nvGrpSpPr>
        <p:grpSpPr>
          <a:xfrm rot="10800000">
            <a:off x="2897100" y="1503670"/>
            <a:ext cx="1485193" cy="1412645"/>
            <a:chOff x="1767025" y="2531682"/>
            <a:chExt cx="1485193" cy="1412645"/>
          </a:xfrm>
        </p:grpSpPr>
        <p:grpSp>
          <p:nvGrpSpPr>
            <p:cNvPr id="918" name="Google Shape;918;p41"/>
            <p:cNvGrpSpPr/>
            <p:nvPr/>
          </p:nvGrpSpPr>
          <p:grpSpPr>
            <a:xfrm>
              <a:off x="1767025" y="2531682"/>
              <a:ext cx="1485193" cy="1412645"/>
              <a:chOff x="1813575" y="2531682"/>
              <a:chExt cx="1485193" cy="1412645"/>
            </a:xfrm>
          </p:grpSpPr>
          <p:sp>
            <p:nvSpPr>
              <p:cNvPr id="919" name="Google Shape;919;p41"/>
              <p:cNvSpPr/>
              <p:nvPr/>
            </p:nvSpPr>
            <p:spPr>
              <a:xfrm rot="-261523">
                <a:off x="1861377" y="2582591"/>
                <a:ext cx="1389589" cy="1310815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52433" extrusionOk="0">
                    <a:moveTo>
                      <a:pt x="33538" y="1"/>
                    </a:moveTo>
                    <a:lnTo>
                      <a:pt x="0" y="42172"/>
                    </a:lnTo>
                    <a:cubicBezTo>
                      <a:pt x="9558" y="49075"/>
                      <a:pt x="20683" y="52432"/>
                      <a:pt x="31737" y="52432"/>
                    </a:cubicBezTo>
                    <a:cubicBezTo>
                      <a:pt x="39949" y="52432"/>
                      <a:pt x="48121" y="50580"/>
                      <a:pt x="55584" y="46952"/>
                    </a:cubicBezTo>
                    <a:lnTo>
                      <a:pt x="33538" y="1"/>
                    </a:lnTo>
                    <a:close/>
                  </a:path>
                </a:pathLst>
              </a:custGeom>
              <a:solidFill>
                <a:srgbClr val="00BA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1"/>
              <p:cNvSpPr/>
              <p:nvPr/>
            </p:nvSpPr>
            <p:spPr>
              <a:xfrm rot="-261523">
                <a:off x="1866266" y="2584367"/>
                <a:ext cx="1330090" cy="1227940"/>
              </a:xfrm>
              <a:custGeom>
                <a:avLst/>
                <a:gdLst/>
                <a:ahLst/>
                <a:cxnLst/>
                <a:rect l="l" t="t" r="r" b="b"/>
                <a:pathLst>
                  <a:path w="53204" h="49118" extrusionOk="0">
                    <a:moveTo>
                      <a:pt x="33219" y="1"/>
                    </a:moveTo>
                    <a:lnTo>
                      <a:pt x="1" y="41770"/>
                    </a:lnTo>
                    <a:cubicBezTo>
                      <a:pt x="8475" y="46706"/>
                      <a:pt x="17893" y="49117"/>
                      <a:pt x="27261" y="49117"/>
                    </a:cubicBezTo>
                    <a:cubicBezTo>
                      <a:pt x="36248" y="49117"/>
                      <a:pt x="45188" y="46898"/>
                      <a:pt x="53203" y="42562"/>
                    </a:cubicBezTo>
                    <a:lnTo>
                      <a:pt x="33219" y="1"/>
                    </a:lnTo>
                    <a:close/>
                  </a:path>
                </a:pathLst>
              </a:custGeom>
              <a:solidFill>
                <a:srgbClr val="F1F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 rot="-261523">
                <a:off x="1877201" y="2585270"/>
                <a:ext cx="1282340" cy="1170141"/>
              </a:xfrm>
              <a:custGeom>
                <a:avLst/>
                <a:gdLst/>
                <a:ahLst/>
                <a:cxnLst/>
                <a:rect l="l" t="t" r="r" b="b"/>
                <a:pathLst>
                  <a:path w="51294" h="46806" extrusionOk="0">
                    <a:moveTo>
                      <a:pt x="32695" y="1"/>
                    </a:moveTo>
                    <a:lnTo>
                      <a:pt x="0" y="41110"/>
                    </a:lnTo>
                    <a:cubicBezTo>
                      <a:pt x="113" y="41169"/>
                      <a:pt x="226" y="41223"/>
                      <a:pt x="340" y="41278"/>
                    </a:cubicBezTo>
                    <a:cubicBezTo>
                      <a:pt x="367" y="41293"/>
                      <a:pt x="399" y="41309"/>
                      <a:pt x="430" y="41325"/>
                    </a:cubicBezTo>
                    <a:cubicBezTo>
                      <a:pt x="535" y="41376"/>
                      <a:pt x="637" y="41426"/>
                      <a:pt x="742" y="41473"/>
                    </a:cubicBezTo>
                    <a:cubicBezTo>
                      <a:pt x="769" y="41489"/>
                      <a:pt x="797" y="41500"/>
                      <a:pt x="828" y="41516"/>
                    </a:cubicBezTo>
                    <a:cubicBezTo>
                      <a:pt x="914" y="41555"/>
                      <a:pt x="996" y="41598"/>
                      <a:pt x="1082" y="41637"/>
                    </a:cubicBezTo>
                    <a:cubicBezTo>
                      <a:pt x="1133" y="41661"/>
                      <a:pt x="1179" y="41684"/>
                      <a:pt x="1230" y="41708"/>
                    </a:cubicBezTo>
                    <a:cubicBezTo>
                      <a:pt x="1289" y="41735"/>
                      <a:pt x="1351" y="41762"/>
                      <a:pt x="1410" y="41789"/>
                    </a:cubicBezTo>
                    <a:cubicBezTo>
                      <a:pt x="1515" y="41841"/>
                      <a:pt x="1621" y="41887"/>
                      <a:pt x="1726" y="41938"/>
                    </a:cubicBezTo>
                    <a:cubicBezTo>
                      <a:pt x="1753" y="41949"/>
                      <a:pt x="1781" y="41961"/>
                      <a:pt x="1808" y="41973"/>
                    </a:cubicBezTo>
                    <a:cubicBezTo>
                      <a:pt x="8952" y="45215"/>
                      <a:pt x="16595" y="46806"/>
                      <a:pt x="24205" y="46806"/>
                    </a:cubicBezTo>
                    <a:cubicBezTo>
                      <a:pt x="33624" y="46806"/>
                      <a:pt x="42991" y="44369"/>
                      <a:pt x="51293" y="39610"/>
                    </a:cubicBezTo>
                    <a:lnTo>
                      <a:pt x="45323" y="26897"/>
                    </a:lnTo>
                    <a:lnTo>
                      <a:pt x="32695" y="1"/>
                    </a:lnTo>
                    <a:close/>
                  </a:path>
                </a:pathLst>
              </a:custGeom>
              <a:solidFill>
                <a:srgbClr val="FC47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1"/>
              <p:cNvSpPr/>
              <p:nvPr/>
            </p:nvSpPr>
            <p:spPr>
              <a:xfrm rot="-261523">
                <a:off x="1901230" y="3631052"/>
                <a:ext cx="1389589" cy="260848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10434" extrusionOk="0">
                    <a:moveTo>
                      <a:pt x="136" y="1"/>
                    </a:moveTo>
                    <a:lnTo>
                      <a:pt x="0" y="173"/>
                    </a:lnTo>
                    <a:cubicBezTo>
                      <a:pt x="9558" y="7076"/>
                      <a:pt x="20683" y="10433"/>
                      <a:pt x="31737" y="10433"/>
                    </a:cubicBezTo>
                    <a:cubicBezTo>
                      <a:pt x="39949" y="10433"/>
                      <a:pt x="48121" y="8581"/>
                      <a:pt x="55584" y="4953"/>
                    </a:cubicBezTo>
                    <a:lnTo>
                      <a:pt x="54440" y="2520"/>
                    </a:lnTo>
                    <a:cubicBezTo>
                      <a:pt x="46667" y="6534"/>
                      <a:pt x="38067" y="8586"/>
                      <a:pt x="29423" y="8586"/>
                    </a:cubicBezTo>
                    <a:cubicBezTo>
                      <a:pt x="19301" y="8586"/>
                      <a:pt x="9119" y="5772"/>
                      <a:pt x="136" y="1"/>
                    </a:cubicBezTo>
                    <a:close/>
                  </a:path>
                </a:pathLst>
              </a:custGeom>
              <a:solidFill>
                <a:srgbClr val="009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1"/>
              <p:cNvSpPr/>
              <p:nvPr/>
            </p:nvSpPr>
            <p:spPr>
              <a:xfrm rot="-261523">
                <a:off x="2341105" y="3474611"/>
                <a:ext cx="852243" cy="263173"/>
              </a:xfrm>
              <a:custGeom>
                <a:avLst/>
                <a:gdLst/>
                <a:ahLst/>
                <a:cxnLst/>
                <a:rect l="l" t="t" r="r" b="b"/>
                <a:pathLst>
                  <a:path w="34090" h="10527" extrusionOk="0">
                    <a:moveTo>
                      <a:pt x="32527" y="1"/>
                    </a:moveTo>
                    <a:cubicBezTo>
                      <a:pt x="23197" y="6654"/>
                      <a:pt x="12109" y="10083"/>
                      <a:pt x="948" y="10083"/>
                    </a:cubicBezTo>
                    <a:cubicBezTo>
                      <a:pt x="632" y="10083"/>
                      <a:pt x="316" y="10080"/>
                      <a:pt x="1" y="10075"/>
                    </a:cubicBezTo>
                    <a:lnTo>
                      <a:pt x="1" y="10075"/>
                    </a:lnTo>
                    <a:cubicBezTo>
                      <a:pt x="2327" y="10377"/>
                      <a:pt x="4666" y="10527"/>
                      <a:pt x="7001" y="10527"/>
                    </a:cubicBezTo>
                    <a:cubicBezTo>
                      <a:pt x="16420" y="10527"/>
                      <a:pt x="25785" y="8087"/>
                      <a:pt x="34089" y="3327"/>
                    </a:cubicBezTo>
                    <a:lnTo>
                      <a:pt x="32527" y="1"/>
                    </a:lnTo>
                    <a:close/>
                  </a:path>
                </a:pathLst>
              </a:custGeom>
              <a:solidFill>
                <a:srgbClr val="C6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4" name="Google Shape;924;p41"/>
            <p:cNvSpPr/>
            <p:nvPr/>
          </p:nvSpPr>
          <p:spPr>
            <a:xfrm rot="-261523">
              <a:off x="2425306" y="3032535"/>
              <a:ext cx="109949" cy="116674"/>
            </a:xfrm>
            <a:custGeom>
              <a:avLst/>
              <a:gdLst/>
              <a:ahLst/>
              <a:cxnLst/>
              <a:rect l="l" t="t" r="r" b="b"/>
              <a:pathLst>
                <a:path w="4398" h="4667" extrusionOk="0">
                  <a:moveTo>
                    <a:pt x="4362" y="0"/>
                  </a:moveTo>
                  <a:cubicBezTo>
                    <a:pt x="4362" y="0"/>
                    <a:pt x="0" y="3268"/>
                    <a:pt x="2593" y="4490"/>
                  </a:cubicBezTo>
                  <a:cubicBezTo>
                    <a:pt x="2847" y="4612"/>
                    <a:pt x="3066" y="4666"/>
                    <a:pt x="3257" y="4666"/>
                  </a:cubicBezTo>
                  <a:cubicBezTo>
                    <a:pt x="3421" y="4666"/>
                    <a:pt x="3569" y="4623"/>
                    <a:pt x="3695" y="4549"/>
                  </a:cubicBezTo>
                  <a:lnTo>
                    <a:pt x="3695" y="4549"/>
                  </a:lnTo>
                  <a:cubicBezTo>
                    <a:pt x="3628" y="4569"/>
                    <a:pt x="3558" y="4576"/>
                    <a:pt x="3484" y="4576"/>
                  </a:cubicBezTo>
                  <a:cubicBezTo>
                    <a:pt x="3315" y="4576"/>
                    <a:pt x="3128" y="4529"/>
                    <a:pt x="2913" y="4432"/>
                  </a:cubicBezTo>
                  <a:cubicBezTo>
                    <a:pt x="957" y="3506"/>
                    <a:pt x="3507" y="1042"/>
                    <a:pt x="4397" y="258"/>
                  </a:cubicBezTo>
                  <a:cubicBezTo>
                    <a:pt x="4378" y="98"/>
                    <a:pt x="4362" y="0"/>
                    <a:pt x="4362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1"/>
            <p:cNvSpPr/>
            <p:nvPr/>
          </p:nvSpPr>
          <p:spPr>
            <a:xfrm rot="-261523">
              <a:off x="2439539" y="3031650"/>
              <a:ext cx="114474" cy="114099"/>
            </a:xfrm>
            <a:custGeom>
              <a:avLst/>
              <a:gdLst/>
              <a:ahLst/>
              <a:cxnLst/>
              <a:rect l="l" t="t" r="r" b="b"/>
              <a:pathLst>
                <a:path w="4579" h="4564" extrusionOk="0">
                  <a:moveTo>
                    <a:pt x="4105" y="0"/>
                  </a:moveTo>
                  <a:cubicBezTo>
                    <a:pt x="4104" y="0"/>
                    <a:pt x="0" y="3312"/>
                    <a:pt x="2339" y="4417"/>
                  </a:cubicBezTo>
                  <a:cubicBezTo>
                    <a:pt x="2552" y="4517"/>
                    <a:pt x="2740" y="4563"/>
                    <a:pt x="2908" y="4563"/>
                  </a:cubicBezTo>
                  <a:cubicBezTo>
                    <a:pt x="4579" y="4563"/>
                    <a:pt x="4105" y="0"/>
                    <a:pt x="410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 rot="-261523">
              <a:off x="2472291" y="3034285"/>
              <a:ext cx="74674" cy="98699"/>
            </a:xfrm>
            <a:custGeom>
              <a:avLst/>
              <a:gdLst/>
              <a:ahLst/>
              <a:cxnLst/>
              <a:rect l="l" t="t" r="r" b="b"/>
              <a:pathLst>
                <a:path w="2987" h="3948" extrusionOk="0">
                  <a:moveTo>
                    <a:pt x="2796" y="0"/>
                  </a:moveTo>
                  <a:lnTo>
                    <a:pt x="2796" y="0"/>
                  </a:lnTo>
                  <a:cubicBezTo>
                    <a:pt x="1738" y="1008"/>
                    <a:pt x="0" y="2995"/>
                    <a:pt x="1714" y="3803"/>
                  </a:cubicBezTo>
                  <a:cubicBezTo>
                    <a:pt x="1925" y="3904"/>
                    <a:pt x="2109" y="3948"/>
                    <a:pt x="2276" y="3948"/>
                  </a:cubicBezTo>
                  <a:cubicBezTo>
                    <a:pt x="2300" y="3948"/>
                    <a:pt x="2323" y="3948"/>
                    <a:pt x="2347" y="3944"/>
                  </a:cubicBezTo>
                  <a:cubicBezTo>
                    <a:pt x="2987" y="2936"/>
                    <a:pt x="2842" y="601"/>
                    <a:pt x="2796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 rot="-261523">
              <a:off x="2068150" y="3340160"/>
              <a:ext cx="109849" cy="116574"/>
            </a:xfrm>
            <a:custGeom>
              <a:avLst/>
              <a:gdLst/>
              <a:ahLst/>
              <a:cxnLst/>
              <a:rect l="l" t="t" r="r" b="b"/>
              <a:pathLst>
                <a:path w="4394" h="4663" extrusionOk="0">
                  <a:moveTo>
                    <a:pt x="4362" y="1"/>
                  </a:moveTo>
                  <a:cubicBezTo>
                    <a:pt x="4362" y="1"/>
                    <a:pt x="1" y="3265"/>
                    <a:pt x="2594" y="4490"/>
                  </a:cubicBezTo>
                  <a:cubicBezTo>
                    <a:pt x="2848" y="4608"/>
                    <a:pt x="3066" y="4663"/>
                    <a:pt x="3257" y="4663"/>
                  </a:cubicBezTo>
                  <a:cubicBezTo>
                    <a:pt x="3421" y="4663"/>
                    <a:pt x="3565" y="4623"/>
                    <a:pt x="3695" y="4549"/>
                  </a:cubicBezTo>
                  <a:lnTo>
                    <a:pt x="3695" y="4549"/>
                  </a:lnTo>
                  <a:cubicBezTo>
                    <a:pt x="3628" y="4564"/>
                    <a:pt x="3558" y="4577"/>
                    <a:pt x="3484" y="4577"/>
                  </a:cubicBezTo>
                  <a:cubicBezTo>
                    <a:pt x="3316" y="4577"/>
                    <a:pt x="3124" y="4530"/>
                    <a:pt x="2913" y="4429"/>
                  </a:cubicBezTo>
                  <a:cubicBezTo>
                    <a:pt x="957" y="3503"/>
                    <a:pt x="3507" y="1039"/>
                    <a:pt x="4394" y="258"/>
                  </a:cubicBezTo>
                  <a:cubicBezTo>
                    <a:pt x="4378" y="94"/>
                    <a:pt x="4362" y="1"/>
                    <a:pt x="4362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 rot="-261523">
              <a:off x="2082282" y="3339276"/>
              <a:ext cx="114574" cy="113999"/>
            </a:xfrm>
            <a:custGeom>
              <a:avLst/>
              <a:gdLst/>
              <a:ahLst/>
              <a:cxnLst/>
              <a:rect l="l" t="t" r="r" b="b"/>
              <a:pathLst>
                <a:path w="4583" h="4560" extrusionOk="0">
                  <a:moveTo>
                    <a:pt x="4109" y="1"/>
                  </a:moveTo>
                  <a:lnTo>
                    <a:pt x="4109" y="1"/>
                  </a:lnTo>
                  <a:cubicBezTo>
                    <a:pt x="4108" y="1"/>
                    <a:pt x="0" y="3308"/>
                    <a:pt x="2343" y="4414"/>
                  </a:cubicBezTo>
                  <a:cubicBezTo>
                    <a:pt x="2556" y="4514"/>
                    <a:pt x="2745" y="4560"/>
                    <a:pt x="2912" y="4560"/>
                  </a:cubicBezTo>
                  <a:cubicBezTo>
                    <a:pt x="4583" y="4560"/>
                    <a:pt x="4109" y="1"/>
                    <a:pt x="4109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 rot="-261523">
              <a:off x="2115138" y="3341881"/>
              <a:ext cx="74699" cy="98749"/>
            </a:xfrm>
            <a:custGeom>
              <a:avLst/>
              <a:gdLst/>
              <a:ahLst/>
              <a:cxnLst/>
              <a:rect l="l" t="t" r="r" b="b"/>
              <a:pathLst>
                <a:path w="2988" h="3950" extrusionOk="0">
                  <a:moveTo>
                    <a:pt x="2792" y="1"/>
                  </a:moveTo>
                  <a:cubicBezTo>
                    <a:pt x="1738" y="1008"/>
                    <a:pt x="0" y="2996"/>
                    <a:pt x="1711" y="3805"/>
                  </a:cubicBezTo>
                  <a:cubicBezTo>
                    <a:pt x="1925" y="3902"/>
                    <a:pt x="2109" y="3949"/>
                    <a:pt x="2277" y="3949"/>
                  </a:cubicBezTo>
                  <a:cubicBezTo>
                    <a:pt x="2300" y="3949"/>
                    <a:pt x="2323" y="3945"/>
                    <a:pt x="2347" y="3945"/>
                  </a:cubicBezTo>
                  <a:cubicBezTo>
                    <a:pt x="2988" y="2934"/>
                    <a:pt x="2843" y="599"/>
                    <a:pt x="2792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 rot="-261523">
              <a:off x="2269572" y="3520483"/>
              <a:ext cx="160399" cy="170099"/>
            </a:xfrm>
            <a:custGeom>
              <a:avLst/>
              <a:gdLst/>
              <a:ahLst/>
              <a:cxnLst/>
              <a:rect l="l" t="t" r="r" b="b"/>
              <a:pathLst>
                <a:path w="6416" h="6804" extrusionOk="0">
                  <a:moveTo>
                    <a:pt x="6369" y="1"/>
                  </a:moveTo>
                  <a:cubicBezTo>
                    <a:pt x="6369" y="1"/>
                    <a:pt x="0" y="4765"/>
                    <a:pt x="3788" y="6553"/>
                  </a:cubicBezTo>
                  <a:cubicBezTo>
                    <a:pt x="4154" y="6725"/>
                    <a:pt x="4475" y="6803"/>
                    <a:pt x="4752" y="6803"/>
                  </a:cubicBezTo>
                  <a:cubicBezTo>
                    <a:pt x="4994" y="6803"/>
                    <a:pt x="5205" y="6744"/>
                    <a:pt x="5389" y="6639"/>
                  </a:cubicBezTo>
                  <a:lnTo>
                    <a:pt x="5389" y="6639"/>
                  </a:lnTo>
                  <a:cubicBezTo>
                    <a:pt x="5295" y="6663"/>
                    <a:pt x="5194" y="6678"/>
                    <a:pt x="5084" y="6678"/>
                  </a:cubicBezTo>
                  <a:cubicBezTo>
                    <a:pt x="4838" y="6678"/>
                    <a:pt x="4565" y="6612"/>
                    <a:pt x="4252" y="6463"/>
                  </a:cubicBezTo>
                  <a:cubicBezTo>
                    <a:pt x="1398" y="5116"/>
                    <a:pt x="5119" y="1520"/>
                    <a:pt x="6416" y="375"/>
                  </a:cubicBezTo>
                  <a:cubicBezTo>
                    <a:pt x="6389" y="141"/>
                    <a:pt x="6369" y="1"/>
                    <a:pt x="6369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 rot="-261523">
              <a:off x="2290378" y="3519239"/>
              <a:ext cx="167099" cy="166324"/>
            </a:xfrm>
            <a:custGeom>
              <a:avLst/>
              <a:gdLst/>
              <a:ahLst/>
              <a:cxnLst/>
              <a:rect l="l" t="t" r="r" b="b"/>
              <a:pathLst>
                <a:path w="6684" h="6653" extrusionOk="0">
                  <a:moveTo>
                    <a:pt x="5990" y="0"/>
                  </a:moveTo>
                  <a:cubicBezTo>
                    <a:pt x="5990" y="0"/>
                    <a:pt x="1" y="4826"/>
                    <a:pt x="3413" y="6439"/>
                  </a:cubicBezTo>
                  <a:cubicBezTo>
                    <a:pt x="3724" y="6586"/>
                    <a:pt x="4000" y="6653"/>
                    <a:pt x="4244" y="6653"/>
                  </a:cubicBezTo>
                  <a:cubicBezTo>
                    <a:pt x="6684" y="6653"/>
                    <a:pt x="5990" y="0"/>
                    <a:pt x="5990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 rot="-261523">
              <a:off x="2338195" y="3523045"/>
              <a:ext cx="108949" cy="143924"/>
            </a:xfrm>
            <a:custGeom>
              <a:avLst/>
              <a:gdLst/>
              <a:ahLst/>
              <a:cxnLst/>
              <a:rect l="l" t="t" r="r" b="b"/>
              <a:pathLst>
                <a:path w="4358" h="5757" extrusionOk="0">
                  <a:moveTo>
                    <a:pt x="4077" y="1"/>
                  </a:moveTo>
                  <a:lnTo>
                    <a:pt x="4077" y="1"/>
                  </a:lnTo>
                  <a:cubicBezTo>
                    <a:pt x="2534" y="1469"/>
                    <a:pt x="0" y="4371"/>
                    <a:pt x="2500" y="5550"/>
                  </a:cubicBezTo>
                  <a:cubicBezTo>
                    <a:pt x="2808" y="5694"/>
                    <a:pt x="3078" y="5757"/>
                    <a:pt x="3320" y="5757"/>
                  </a:cubicBezTo>
                  <a:cubicBezTo>
                    <a:pt x="3354" y="5757"/>
                    <a:pt x="3390" y="5757"/>
                    <a:pt x="3425" y="5753"/>
                  </a:cubicBezTo>
                  <a:cubicBezTo>
                    <a:pt x="4358" y="4281"/>
                    <a:pt x="4147" y="876"/>
                    <a:pt x="4077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 rot="-261523">
              <a:off x="2677912" y="2949797"/>
              <a:ext cx="85149" cy="113949"/>
            </a:xfrm>
            <a:custGeom>
              <a:avLst/>
              <a:gdLst/>
              <a:ahLst/>
              <a:cxnLst/>
              <a:rect l="l" t="t" r="r" b="b"/>
              <a:pathLst>
                <a:path w="3406" h="4558" extrusionOk="0">
                  <a:moveTo>
                    <a:pt x="700" y="0"/>
                  </a:moveTo>
                  <a:cubicBezTo>
                    <a:pt x="699" y="1"/>
                    <a:pt x="0" y="4558"/>
                    <a:pt x="1996" y="4558"/>
                  </a:cubicBezTo>
                  <a:cubicBezTo>
                    <a:pt x="2167" y="4558"/>
                    <a:pt x="2363" y="4522"/>
                    <a:pt x="2581" y="4444"/>
                  </a:cubicBezTo>
                  <a:cubicBezTo>
                    <a:pt x="3073" y="4277"/>
                    <a:pt x="3324" y="4023"/>
                    <a:pt x="3405" y="3718"/>
                  </a:cubicBezTo>
                  <a:lnTo>
                    <a:pt x="3405" y="3718"/>
                  </a:lnTo>
                  <a:cubicBezTo>
                    <a:pt x="3292" y="3909"/>
                    <a:pt x="3089" y="4066"/>
                    <a:pt x="2765" y="4178"/>
                  </a:cubicBezTo>
                  <a:cubicBezTo>
                    <a:pt x="2581" y="4241"/>
                    <a:pt x="2417" y="4272"/>
                    <a:pt x="2265" y="4272"/>
                  </a:cubicBezTo>
                  <a:cubicBezTo>
                    <a:pt x="738" y="4272"/>
                    <a:pt x="824" y="1238"/>
                    <a:pt x="902" y="164"/>
                  </a:cubicBezTo>
                  <a:cubicBezTo>
                    <a:pt x="774" y="59"/>
                    <a:pt x="700" y="0"/>
                    <a:pt x="700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 rot="-261523">
              <a:off x="2687589" y="2942539"/>
              <a:ext cx="119999" cy="111974"/>
            </a:xfrm>
            <a:custGeom>
              <a:avLst/>
              <a:gdLst/>
              <a:ahLst/>
              <a:cxnLst/>
              <a:rect l="l" t="t" r="r" b="b"/>
              <a:pathLst>
                <a:path w="4800" h="4479" extrusionOk="0">
                  <a:moveTo>
                    <a:pt x="525" y="0"/>
                  </a:moveTo>
                  <a:cubicBezTo>
                    <a:pt x="525" y="1"/>
                    <a:pt x="1" y="4479"/>
                    <a:pt x="1855" y="4479"/>
                  </a:cubicBezTo>
                  <a:cubicBezTo>
                    <a:pt x="2006" y="4479"/>
                    <a:pt x="2172" y="4449"/>
                    <a:pt x="2356" y="4385"/>
                  </a:cubicBezTo>
                  <a:cubicBezTo>
                    <a:pt x="4800" y="3534"/>
                    <a:pt x="525" y="1"/>
                    <a:pt x="52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 rot="-261523">
              <a:off x="2701815" y="2945986"/>
              <a:ext cx="62100" cy="89124"/>
            </a:xfrm>
            <a:custGeom>
              <a:avLst/>
              <a:gdLst/>
              <a:ahLst/>
              <a:cxnLst/>
              <a:rect l="l" t="t" r="r" b="b"/>
              <a:pathLst>
                <a:path w="2484" h="3565" extrusionOk="0">
                  <a:moveTo>
                    <a:pt x="39" y="0"/>
                  </a:moveTo>
                  <a:cubicBezTo>
                    <a:pt x="0" y="1308"/>
                    <a:pt x="117" y="3565"/>
                    <a:pt x="1433" y="3565"/>
                  </a:cubicBezTo>
                  <a:cubicBezTo>
                    <a:pt x="1585" y="3565"/>
                    <a:pt x="1749" y="3534"/>
                    <a:pt x="1932" y="3471"/>
                  </a:cubicBezTo>
                  <a:cubicBezTo>
                    <a:pt x="2186" y="3382"/>
                    <a:pt x="2363" y="3265"/>
                    <a:pt x="2484" y="3128"/>
                  </a:cubicBezTo>
                  <a:cubicBezTo>
                    <a:pt x="2233" y="1957"/>
                    <a:pt x="496" y="395"/>
                    <a:pt x="39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 rot="-261523">
              <a:off x="2871829" y="3214229"/>
              <a:ext cx="85224" cy="113874"/>
            </a:xfrm>
            <a:custGeom>
              <a:avLst/>
              <a:gdLst/>
              <a:ahLst/>
              <a:cxnLst/>
              <a:rect l="l" t="t" r="r" b="b"/>
              <a:pathLst>
                <a:path w="3409" h="4555" extrusionOk="0">
                  <a:moveTo>
                    <a:pt x="700" y="1"/>
                  </a:moveTo>
                  <a:cubicBezTo>
                    <a:pt x="700" y="1"/>
                    <a:pt x="1" y="4554"/>
                    <a:pt x="1996" y="4554"/>
                  </a:cubicBezTo>
                  <a:cubicBezTo>
                    <a:pt x="2171" y="4554"/>
                    <a:pt x="2367" y="4519"/>
                    <a:pt x="2585" y="4444"/>
                  </a:cubicBezTo>
                  <a:cubicBezTo>
                    <a:pt x="3073" y="4273"/>
                    <a:pt x="3327" y="4019"/>
                    <a:pt x="3409" y="3714"/>
                  </a:cubicBezTo>
                  <a:lnTo>
                    <a:pt x="3409" y="3714"/>
                  </a:lnTo>
                  <a:cubicBezTo>
                    <a:pt x="3292" y="3906"/>
                    <a:pt x="3089" y="4066"/>
                    <a:pt x="2769" y="4176"/>
                  </a:cubicBezTo>
                  <a:cubicBezTo>
                    <a:pt x="2585" y="4241"/>
                    <a:pt x="2417" y="4269"/>
                    <a:pt x="2265" y="4269"/>
                  </a:cubicBezTo>
                  <a:cubicBezTo>
                    <a:pt x="738" y="4269"/>
                    <a:pt x="824" y="1235"/>
                    <a:pt x="902" y="161"/>
                  </a:cubicBezTo>
                  <a:cubicBezTo>
                    <a:pt x="777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 rot="-261523">
              <a:off x="2881603" y="3206866"/>
              <a:ext cx="119999" cy="112024"/>
            </a:xfrm>
            <a:custGeom>
              <a:avLst/>
              <a:gdLst/>
              <a:ahLst/>
              <a:cxnLst/>
              <a:rect l="l" t="t" r="r" b="b"/>
              <a:pathLst>
                <a:path w="4800" h="4481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0" y="4480"/>
                    <a:pt x="1855" y="4480"/>
                  </a:cubicBezTo>
                  <a:cubicBezTo>
                    <a:pt x="2006" y="4480"/>
                    <a:pt x="2172" y="4450"/>
                    <a:pt x="2356" y="4387"/>
                  </a:cubicBezTo>
                  <a:cubicBezTo>
                    <a:pt x="4800" y="3535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 rot="-261523">
              <a:off x="2895729" y="3210317"/>
              <a:ext cx="62200" cy="89174"/>
            </a:xfrm>
            <a:custGeom>
              <a:avLst/>
              <a:gdLst/>
              <a:ahLst/>
              <a:cxnLst/>
              <a:rect l="l" t="t" r="r" b="b"/>
              <a:pathLst>
                <a:path w="2488" h="3567" extrusionOk="0">
                  <a:moveTo>
                    <a:pt x="42" y="0"/>
                  </a:moveTo>
                  <a:lnTo>
                    <a:pt x="42" y="0"/>
                  </a:lnTo>
                  <a:cubicBezTo>
                    <a:pt x="0" y="1309"/>
                    <a:pt x="117" y="3566"/>
                    <a:pt x="1433" y="3566"/>
                  </a:cubicBezTo>
                  <a:cubicBezTo>
                    <a:pt x="1585" y="3566"/>
                    <a:pt x="1749" y="3534"/>
                    <a:pt x="1933" y="3473"/>
                  </a:cubicBezTo>
                  <a:cubicBezTo>
                    <a:pt x="2187" y="3386"/>
                    <a:pt x="2362" y="3265"/>
                    <a:pt x="2487" y="3129"/>
                  </a:cubicBezTo>
                  <a:cubicBezTo>
                    <a:pt x="2233" y="1957"/>
                    <a:pt x="496" y="395"/>
                    <a:pt x="42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 rot="-261523">
              <a:off x="2794520" y="3431983"/>
              <a:ext cx="85149" cy="113849"/>
            </a:xfrm>
            <a:custGeom>
              <a:avLst/>
              <a:gdLst/>
              <a:ahLst/>
              <a:cxnLst/>
              <a:rect l="l" t="t" r="r" b="b"/>
              <a:pathLst>
                <a:path w="3406" h="4554" extrusionOk="0">
                  <a:moveTo>
                    <a:pt x="700" y="1"/>
                  </a:moveTo>
                  <a:cubicBezTo>
                    <a:pt x="700" y="1"/>
                    <a:pt x="1" y="4553"/>
                    <a:pt x="1996" y="4553"/>
                  </a:cubicBezTo>
                  <a:cubicBezTo>
                    <a:pt x="2167" y="4553"/>
                    <a:pt x="2363" y="4519"/>
                    <a:pt x="2582" y="4445"/>
                  </a:cubicBezTo>
                  <a:cubicBezTo>
                    <a:pt x="3074" y="4272"/>
                    <a:pt x="3324" y="4019"/>
                    <a:pt x="3405" y="3718"/>
                  </a:cubicBezTo>
                  <a:lnTo>
                    <a:pt x="3405" y="3718"/>
                  </a:lnTo>
                  <a:cubicBezTo>
                    <a:pt x="3292" y="3906"/>
                    <a:pt x="3090" y="4066"/>
                    <a:pt x="2765" y="4179"/>
                  </a:cubicBezTo>
                  <a:cubicBezTo>
                    <a:pt x="2582" y="4241"/>
                    <a:pt x="2418" y="4272"/>
                    <a:pt x="2266" y="4272"/>
                  </a:cubicBezTo>
                  <a:cubicBezTo>
                    <a:pt x="738" y="4272"/>
                    <a:pt x="824" y="1235"/>
                    <a:pt x="902" y="161"/>
                  </a:cubicBezTo>
                  <a:cubicBezTo>
                    <a:pt x="774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 rot="-261523">
              <a:off x="2804197" y="3424624"/>
              <a:ext cx="120024" cy="112074"/>
            </a:xfrm>
            <a:custGeom>
              <a:avLst/>
              <a:gdLst/>
              <a:ahLst/>
              <a:cxnLst/>
              <a:rect l="l" t="t" r="r" b="b"/>
              <a:pathLst>
                <a:path w="4801" h="4483" extrusionOk="0">
                  <a:moveTo>
                    <a:pt x="525" y="1"/>
                  </a:moveTo>
                  <a:cubicBezTo>
                    <a:pt x="525" y="1"/>
                    <a:pt x="1" y="4483"/>
                    <a:pt x="1857" y="4483"/>
                  </a:cubicBezTo>
                  <a:cubicBezTo>
                    <a:pt x="2007" y="4483"/>
                    <a:pt x="2173" y="4453"/>
                    <a:pt x="2356" y="4390"/>
                  </a:cubicBezTo>
                  <a:cubicBezTo>
                    <a:pt x="4800" y="3539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 rot="-261523">
              <a:off x="2818420" y="3428071"/>
              <a:ext cx="62100" cy="89149"/>
            </a:xfrm>
            <a:custGeom>
              <a:avLst/>
              <a:gdLst/>
              <a:ahLst/>
              <a:cxnLst/>
              <a:rect l="l" t="t" r="r" b="b"/>
              <a:pathLst>
                <a:path w="2484" h="3566" extrusionOk="0">
                  <a:moveTo>
                    <a:pt x="39" y="1"/>
                  </a:moveTo>
                  <a:cubicBezTo>
                    <a:pt x="0" y="1313"/>
                    <a:pt x="118" y="3566"/>
                    <a:pt x="1433" y="3566"/>
                  </a:cubicBezTo>
                  <a:cubicBezTo>
                    <a:pt x="1581" y="3566"/>
                    <a:pt x="1749" y="3538"/>
                    <a:pt x="1933" y="3472"/>
                  </a:cubicBezTo>
                  <a:cubicBezTo>
                    <a:pt x="2187" y="3387"/>
                    <a:pt x="2363" y="3269"/>
                    <a:pt x="2484" y="3129"/>
                  </a:cubicBezTo>
                  <a:cubicBezTo>
                    <a:pt x="2234" y="1961"/>
                    <a:pt x="496" y="395"/>
                    <a:pt x="39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41"/>
          <p:cNvGrpSpPr/>
          <p:nvPr/>
        </p:nvGrpSpPr>
        <p:grpSpPr>
          <a:xfrm>
            <a:off x="3736147" y="1800832"/>
            <a:ext cx="1485193" cy="1412645"/>
            <a:chOff x="1767025" y="2531682"/>
            <a:chExt cx="1485193" cy="1412645"/>
          </a:xfrm>
        </p:grpSpPr>
        <p:grpSp>
          <p:nvGrpSpPr>
            <p:cNvPr id="943" name="Google Shape;943;p41"/>
            <p:cNvGrpSpPr/>
            <p:nvPr/>
          </p:nvGrpSpPr>
          <p:grpSpPr>
            <a:xfrm>
              <a:off x="1767025" y="2531682"/>
              <a:ext cx="1485193" cy="1412645"/>
              <a:chOff x="1813575" y="2531682"/>
              <a:chExt cx="1485193" cy="1412645"/>
            </a:xfrm>
          </p:grpSpPr>
          <p:sp>
            <p:nvSpPr>
              <p:cNvPr id="944" name="Google Shape;944;p41"/>
              <p:cNvSpPr/>
              <p:nvPr/>
            </p:nvSpPr>
            <p:spPr>
              <a:xfrm rot="-261523">
                <a:off x="1861377" y="2582591"/>
                <a:ext cx="1389589" cy="1310815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52433" extrusionOk="0">
                    <a:moveTo>
                      <a:pt x="33538" y="1"/>
                    </a:moveTo>
                    <a:lnTo>
                      <a:pt x="0" y="42172"/>
                    </a:lnTo>
                    <a:cubicBezTo>
                      <a:pt x="9558" y="49075"/>
                      <a:pt x="20683" y="52432"/>
                      <a:pt x="31737" y="52432"/>
                    </a:cubicBezTo>
                    <a:cubicBezTo>
                      <a:pt x="39949" y="52432"/>
                      <a:pt x="48121" y="50580"/>
                      <a:pt x="55584" y="46952"/>
                    </a:cubicBezTo>
                    <a:lnTo>
                      <a:pt x="33538" y="1"/>
                    </a:lnTo>
                    <a:close/>
                  </a:path>
                </a:pathLst>
              </a:custGeom>
              <a:solidFill>
                <a:srgbClr val="00BA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 rot="-261523">
                <a:off x="1866266" y="2584367"/>
                <a:ext cx="1330090" cy="1227940"/>
              </a:xfrm>
              <a:custGeom>
                <a:avLst/>
                <a:gdLst/>
                <a:ahLst/>
                <a:cxnLst/>
                <a:rect l="l" t="t" r="r" b="b"/>
                <a:pathLst>
                  <a:path w="53204" h="49118" extrusionOk="0">
                    <a:moveTo>
                      <a:pt x="33219" y="1"/>
                    </a:moveTo>
                    <a:lnTo>
                      <a:pt x="1" y="41770"/>
                    </a:lnTo>
                    <a:cubicBezTo>
                      <a:pt x="8475" y="46706"/>
                      <a:pt x="17893" y="49117"/>
                      <a:pt x="27261" y="49117"/>
                    </a:cubicBezTo>
                    <a:cubicBezTo>
                      <a:pt x="36248" y="49117"/>
                      <a:pt x="45188" y="46898"/>
                      <a:pt x="53203" y="42562"/>
                    </a:cubicBezTo>
                    <a:lnTo>
                      <a:pt x="33219" y="1"/>
                    </a:lnTo>
                    <a:close/>
                  </a:path>
                </a:pathLst>
              </a:custGeom>
              <a:solidFill>
                <a:srgbClr val="F1F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 rot="-261523">
                <a:off x="1877201" y="2585270"/>
                <a:ext cx="1282340" cy="1170141"/>
              </a:xfrm>
              <a:custGeom>
                <a:avLst/>
                <a:gdLst/>
                <a:ahLst/>
                <a:cxnLst/>
                <a:rect l="l" t="t" r="r" b="b"/>
                <a:pathLst>
                  <a:path w="51294" h="46806" extrusionOk="0">
                    <a:moveTo>
                      <a:pt x="32695" y="1"/>
                    </a:moveTo>
                    <a:lnTo>
                      <a:pt x="0" y="41110"/>
                    </a:lnTo>
                    <a:cubicBezTo>
                      <a:pt x="113" y="41169"/>
                      <a:pt x="226" y="41223"/>
                      <a:pt x="340" y="41278"/>
                    </a:cubicBezTo>
                    <a:cubicBezTo>
                      <a:pt x="367" y="41293"/>
                      <a:pt x="399" y="41309"/>
                      <a:pt x="430" y="41325"/>
                    </a:cubicBezTo>
                    <a:cubicBezTo>
                      <a:pt x="535" y="41376"/>
                      <a:pt x="637" y="41426"/>
                      <a:pt x="742" y="41473"/>
                    </a:cubicBezTo>
                    <a:cubicBezTo>
                      <a:pt x="769" y="41489"/>
                      <a:pt x="797" y="41500"/>
                      <a:pt x="828" y="41516"/>
                    </a:cubicBezTo>
                    <a:cubicBezTo>
                      <a:pt x="914" y="41555"/>
                      <a:pt x="996" y="41598"/>
                      <a:pt x="1082" y="41637"/>
                    </a:cubicBezTo>
                    <a:cubicBezTo>
                      <a:pt x="1133" y="41661"/>
                      <a:pt x="1179" y="41684"/>
                      <a:pt x="1230" y="41708"/>
                    </a:cubicBezTo>
                    <a:cubicBezTo>
                      <a:pt x="1289" y="41735"/>
                      <a:pt x="1351" y="41762"/>
                      <a:pt x="1410" y="41789"/>
                    </a:cubicBezTo>
                    <a:cubicBezTo>
                      <a:pt x="1515" y="41841"/>
                      <a:pt x="1621" y="41887"/>
                      <a:pt x="1726" y="41938"/>
                    </a:cubicBezTo>
                    <a:cubicBezTo>
                      <a:pt x="1753" y="41949"/>
                      <a:pt x="1781" y="41961"/>
                      <a:pt x="1808" y="41973"/>
                    </a:cubicBezTo>
                    <a:cubicBezTo>
                      <a:pt x="8952" y="45215"/>
                      <a:pt x="16595" y="46806"/>
                      <a:pt x="24205" y="46806"/>
                    </a:cubicBezTo>
                    <a:cubicBezTo>
                      <a:pt x="33624" y="46806"/>
                      <a:pt x="42991" y="44369"/>
                      <a:pt x="51293" y="39610"/>
                    </a:cubicBezTo>
                    <a:lnTo>
                      <a:pt x="45323" y="26897"/>
                    </a:lnTo>
                    <a:lnTo>
                      <a:pt x="32695" y="1"/>
                    </a:lnTo>
                    <a:close/>
                  </a:path>
                </a:pathLst>
              </a:custGeom>
              <a:solidFill>
                <a:srgbClr val="FC47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 rot="-261523">
                <a:off x="1901230" y="3631052"/>
                <a:ext cx="1389589" cy="260848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10434" extrusionOk="0">
                    <a:moveTo>
                      <a:pt x="136" y="1"/>
                    </a:moveTo>
                    <a:lnTo>
                      <a:pt x="0" y="173"/>
                    </a:lnTo>
                    <a:cubicBezTo>
                      <a:pt x="9558" y="7076"/>
                      <a:pt x="20683" y="10433"/>
                      <a:pt x="31737" y="10433"/>
                    </a:cubicBezTo>
                    <a:cubicBezTo>
                      <a:pt x="39949" y="10433"/>
                      <a:pt x="48121" y="8581"/>
                      <a:pt x="55584" y="4953"/>
                    </a:cubicBezTo>
                    <a:lnTo>
                      <a:pt x="54440" y="2520"/>
                    </a:lnTo>
                    <a:cubicBezTo>
                      <a:pt x="46667" y="6534"/>
                      <a:pt x="38067" y="8586"/>
                      <a:pt x="29423" y="8586"/>
                    </a:cubicBezTo>
                    <a:cubicBezTo>
                      <a:pt x="19301" y="8586"/>
                      <a:pt x="9119" y="5772"/>
                      <a:pt x="136" y="1"/>
                    </a:cubicBezTo>
                    <a:close/>
                  </a:path>
                </a:pathLst>
              </a:custGeom>
              <a:solidFill>
                <a:srgbClr val="009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 rot="-261523">
                <a:off x="2341105" y="3474611"/>
                <a:ext cx="852243" cy="263173"/>
              </a:xfrm>
              <a:custGeom>
                <a:avLst/>
                <a:gdLst/>
                <a:ahLst/>
                <a:cxnLst/>
                <a:rect l="l" t="t" r="r" b="b"/>
                <a:pathLst>
                  <a:path w="34090" h="10527" extrusionOk="0">
                    <a:moveTo>
                      <a:pt x="32527" y="1"/>
                    </a:moveTo>
                    <a:cubicBezTo>
                      <a:pt x="23197" y="6654"/>
                      <a:pt x="12109" y="10083"/>
                      <a:pt x="948" y="10083"/>
                    </a:cubicBezTo>
                    <a:cubicBezTo>
                      <a:pt x="632" y="10083"/>
                      <a:pt x="316" y="10080"/>
                      <a:pt x="1" y="10075"/>
                    </a:cubicBezTo>
                    <a:lnTo>
                      <a:pt x="1" y="10075"/>
                    </a:lnTo>
                    <a:cubicBezTo>
                      <a:pt x="2327" y="10377"/>
                      <a:pt x="4666" y="10527"/>
                      <a:pt x="7001" y="10527"/>
                    </a:cubicBezTo>
                    <a:cubicBezTo>
                      <a:pt x="16420" y="10527"/>
                      <a:pt x="25785" y="8087"/>
                      <a:pt x="34089" y="3327"/>
                    </a:cubicBezTo>
                    <a:lnTo>
                      <a:pt x="32527" y="1"/>
                    </a:lnTo>
                    <a:close/>
                  </a:path>
                </a:pathLst>
              </a:custGeom>
              <a:solidFill>
                <a:srgbClr val="C6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9" name="Google Shape;949;p41"/>
            <p:cNvSpPr/>
            <p:nvPr/>
          </p:nvSpPr>
          <p:spPr>
            <a:xfrm rot="-261523">
              <a:off x="2425306" y="3032535"/>
              <a:ext cx="109949" cy="116674"/>
            </a:xfrm>
            <a:custGeom>
              <a:avLst/>
              <a:gdLst/>
              <a:ahLst/>
              <a:cxnLst/>
              <a:rect l="l" t="t" r="r" b="b"/>
              <a:pathLst>
                <a:path w="4398" h="4667" extrusionOk="0">
                  <a:moveTo>
                    <a:pt x="4362" y="0"/>
                  </a:moveTo>
                  <a:cubicBezTo>
                    <a:pt x="4362" y="0"/>
                    <a:pt x="0" y="3268"/>
                    <a:pt x="2593" y="4490"/>
                  </a:cubicBezTo>
                  <a:cubicBezTo>
                    <a:pt x="2847" y="4612"/>
                    <a:pt x="3066" y="4666"/>
                    <a:pt x="3257" y="4666"/>
                  </a:cubicBezTo>
                  <a:cubicBezTo>
                    <a:pt x="3421" y="4666"/>
                    <a:pt x="3569" y="4623"/>
                    <a:pt x="3695" y="4549"/>
                  </a:cubicBezTo>
                  <a:lnTo>
                    <a:pt x="3695" y="4549"/>
                  </a:lnTo>
                  <a:cubicBezTo>
                    <a:pt x="3628" y="4569"/>
                    <a:pt x="3558" y="4576"/>
                    <a:pt x="3484" y="4576"/>
                  </a:cubicBezTo>
                  <a:cubicBezTo>
                    <a:pt x="3315" y="4576"/>
                    <a:pt x="3128" y="4529"/>
                    <a:pt x="2913" y="4432"/>
                  </a:cubicBezTo>
                  <a:cubicBezTo>
                    <a:pt x="957" y="3506"/>
                    <a:pt x="3507" y="1042"/>
                    <a:pt x="4397" y="258"/>
                  </a:cubicBezTo>
                  <a:cubicBezTo>
                    <a:pt x="4378" y="98"/>
                    <a:pt x="4362" y="0"/>
                    <a:pt x="4362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1"/>
            <p:cNvSpPr/>
            <p:nvPr/>
          </p:nvSpPr>
          <p:spPr>
            <a:xfrm rot="-261523">
              <a:off x="2439539" y="3031650"/>
              <a:ext cx="114474" cy="114099"/>
            </a:xfrm>
            <a:custGeom>
              <a:avLst/>
              <a:gdLst/>
              <a:ahLst/>
              <a:cxnLst/>
              <a:rect l="l" t="t" r="r" b="b"/>
              <a:pathLst>
                <a:path w="4579" h="4564" extrusionOk="0">
                  <a:moveTo>
                    <a:pt x="4105" y="0"/>
                  </a:moveTo>
                  <a:cubicBezTo>
                    <a:pt x="4104" y="0"/>
                    <a:pt x="0" y="3312"/>
                    <a:pt x="2339" y="4417"/>
                  </a:cubicBezTo>
                  <a:cubicBezTo>
                    <a:pt x="2552" y="4517"/>
                    <a:pt x="2740" y="4563"/>
                    <a:pt x="2908" y="4563"/>
                  </a:cubicBezTo>
                  <a:cubicBezTo>
                    <a:pt x="4579" y="4563"/>
                    <a:pt x="4105" y="0"/>
                    <a:pt x="410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 rot="-261523">
              <a:off x="2472291" y="3034285"/>
              <a:ext cx="74674" cy="98699"/>
            </a:xfrm>
            <a:custGeom>
              <a:avLst/>
              <a:gdLst/>
              <a:ahLst/>
              <a:cxnLst/>
              <a:rect l="l" t="t" r="r" b="b"/>
              <a:pathLst>
                <a:path w="2987" h="3948" extrusionOk="0">
                  <a:moveTo>
                    <a:pt x="2796" y="0"/>
                  </a:moveTo>
                  <a:lnTo>
                    <a:pt x="2796" y="0"/>
                  </a:lnTo>
                  <a:cubicBezTo>
                    <a:pt x="1738" y="1008"/>
                    <a:pt x="0" y="2995"/>
                    <a:pt x="1714" y="3803"/>
                  </a:cubicBezTo>
                  <a:cubicBezTo>
                    <a:pt x="1925" y="3904"/>
                    <a:pt x="2109" y="3948"/>
                    <a:pt x="2276" y="3948"/>
                  </a:cubicBezTo>
                  <a:cubicBezTo>
                    <a:pt x="2300" y="3948"/>
                    <a:pt x="2323" y="3948"/>
                    <a:pt x="2347" y="3944"/>
                  </a:cubicBezTo>
                  <a:cubicBezTo>
                    <a:pt x="2987" y="2936"/>
                    <a:pt x="2842" y="601"/>
                    <a:pt x="2796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 rot="-261523">
              <a:off x="2068150" y="3340160"/>
              <a:ext cx="109849" cy="116574"/>
            </a:xfrm>
            <a:custGeom>
              <a:avLst/>
              <a:gdLst/>
              <a:ahLst/>
              <a:cxnLst/>
              <a:rect l="l" t="t" r="r" b="b"/>
              <a:pathLst>
                <a:path w="4394" h="4663" extrusionOk="0">
                  <a:moveTo>
                    <a:pt x="4362" y="1"/>
                  </a:moveTo>
                  <a:cubicBezTo>
                    <a:pt x="4362" y="1"/>
                    <a:pt x="1" y="3265"/>
                    <a:pt x="2594" y="4490"/>
                  </a:cubicBezTo>
                  <a:cubicBezTo>
                    <a:pt x="2848" y="4608"/>
                    <a:pt x="3066" y="4663"/>
                    <a:pt x="3257" y="4663"/>
                  </a:cubicBezTo>
                  <a:cubicBezTo>
                    <a:pt x="3421" y="4663"/>
                    <a:pt x="3565" y="4623"/>
                    <a:pt x="3695" y="4549"/>
                  </a:cubicBezTo>
                  <a:lnTo>
                    <a:pt x="3695" y="4549"/>
                  </a:lnTo>
                  <a:cubicBezTo>
                    <a:pt x="3628" y="4564"/>
                    <a:pt x="3558" y="4577"/>
                    <a:pt x="3484" y="4577"/>
                  </a:cubicBezTo>
                  <a:cubicBezTo>
                    <a:pt x="3316" y="4577"/>
                    <a:pt x="3124" y="4530"/>
                    <a:pt x="2913" y="4429"/>
                  </a:cubicBezTo>
                  <a:cubicBezTo>
                    <a:pt x="957" y="3503"/>
                    <a:pt x="3507" y="1039"/>
                    <a:pt x="4394" y="258"/>
                  </a:cubicBezTo>
                  <a:cubicBezTo>
                    <a:pt x="4378" y="94"/>
                    <a:pt x="4362" y="1"/>
                    <a:pt x="4362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 rot="-261523">
              <a:off x="2082282" y="3339276"/>
              <a:ext cx="114574" cy="113999"/>
            </a:xfrm>
            <a:custGeom>
              <a:avLst/>
              <a:gdLst/>
              <a:ahLst/>
              <a:cxnLst/>
              <a:rect l="l" t="t" r="r" b="b"/>
              <a:pathLst>
                <a:path w="4583" h="4560" extrusionOk="0">
                  <a:moveTo>
                    <a:pt x="4109" y="1"/>
                  </a:moveTo>
                  <a:lnTo>
                    <a:pt x="4109" y="1"/>
                  </a:lnTo>
                  <a:cubicBezTo>
                    <a:pt x="4108" y="1"/>
                    <a:pt x="0" y="3308"/>
                    <a:pt x="2343" y="4414"/>
                  </a:cubicBezTo>
                  <a:cubicBezTo>
                    <a:pt x="2556" y="4514"/>
                    <a:pt x="2745" y="4560"/>
                    <a:pt x="2912" y="4560"/>
                  </a:cubicBezTo>
                  <a:cubicBezTo>
                    <a:pt x="4583" y="4560"/>
                    <a:pt x="4109" y="1"/>
                    <a:pt x="4109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 rot="-261523">
              <a:off x="2115138" y="3341881"/>
              <a:ext cx="74699" cy="98749"/>
            </a:xfrm>
            <a:custGeom>
              <a:avLst/>
              <a:gdLst/>
              <a:ahLst/>
              <a:cxnLst/>
              <a:rect l="l" t="t" r="r" b="b"/>
              <a:pathLst>
                <a:path w="2988" h="3950" extrusionOk="0">
                  <a:moveTo>
                    <a:pt x="2792" y="1"/>
                  </a:moveTo>
                  <a:cubicBezTo>
                    <a:pt x="1738" y="1008"/>
                    <a:pt x="0" y="2996"/>
                    <a:pt x="1711" y="3805"/>
                  </a:cubicBezTo>
                  <a:cubicBezTo>
                    <a:pt x="1925" y="3902"/>
                    <a:pt x="2109" y="3949"/>
                    <a:pt x="2277" y="3949"/>
                  </a:cubicBezTo>
                  <a:cubicBezTo>
                    <a:pt x="2300" y="3949"/>
                    <a:pt x="2323" y="3945"/>
                    <a:pt x="2347" y="3945"/>
                  </a:cubicBezTo>
                  <a:cubicBezTo>
                    <a:pt x="2988" y="2934"/>
                    <a:pt x="2843" y="599"/>
                    <a:pt x="2792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 rot="-261523">
              <a:off x="2269572" y="3520483"/>
              <a:ext cx="160399" cy="170099"/>
            </a:xfrm>
            <a:custGeom>
              <a:avLst/>
              <a:gdLst/>
              <a:ahLst/>
              <a:cxnLst/>
              <a:rect l="l" t="t" r="r" b="b"/>
              <a:pathLst>
                <a:path w="6416" h="6804" extrusionOk="0">
                  <a:moveTo>
                    <a:pt x="6369" y="1"/>
                  </a:moveTo>
                  <a:cubicBezTo>
                    <a:pt x="6369" y="1"/>
                    <a:pt x="0" y="4765"/>
                    <a:pt x="3788" y="6553"/>
                  </a:cubicBezTo>
                  <a:cubicBezTo>
                    <a:pt x="4154" y="6725"/>
                    <a:pt x="4475" y="6803"/>
                    <a:pt x="4752" y="6803"/>
                  </a:cubicBezTo>
                  <a:cubicBezTo>
                    <a:pt x="4994" y="6803"/>
                    <a:pt x="5205" y="6744"/>
                    <a:pt x="5389" y="6639"/>
                  </a:cubicBezTo>
                  <a:lnTo>
                    <a:pt x="5389" y="6639"/>
                  </a:lnTo>
                  <a:cubicBezTo>
                    <a:pt x="5295" y="6663"/>
                    <a:pt x="5194" y="6678"/>
                    <a:pt x="5084" y="6678"/>
                  </a:cubicBezTo>
                  <a:cubicBezTo>
                    <a:pt x="4838" y="6678"/>
                    <a:pt x="4565" y="6612"/>
                    <a:pt x="4252" y="6463"/>
                  </a:cubicBezTo>
                  <a:cubicBezTo>
                    <a:pt x="1398" y="5116"/>
                    <a:pt x="5119" y="1520"/>
                    <a:pt x="6416" y="375"/>
                  </a:cubicBezTo>
                  <a:cubicBezTo>
                    <a:pt x="6389" y="141"/>
                    <a:pt x="6369" y="1"/>
                    <a:pt x="6369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 rot="-261523">
              <a:off x="2290378" y="3519239"/>
              <a:ext cx="167099" cy="166324"/>
            </a:xfrm>
            <a:custGeom>
              <a:avLst/>
              <a:gdLst/>
              <a:ahLst/>
              <a:cxnLst/>
              <a:rect l="l" t="t" r="r" b="b"/>
              <a:pathLst>
                <a:path w="6684" h="6653" extrusionOk="0">
                  <a:moveTo>
                    <a:pt x="5990" y="0"/>
                  </a:moveTo>
                  <a:cubicBezTo>
                    <a:pt x="5990" y="0"/>
                    <a:pt x="1" y="4826"/>
                    <a:pt x="3413" y="6439"/>
                  </a:cubicBezTo>
                  <a:cubicBezTo>
                    <a:pt x="3724" y="6586"/>
                    <a:pt x="4000" y="6653"/>
                    <a:pt x="4244" y="6653"/>
                  </a:cubicBezTo>
                  <a:cubicBezTo>
                    <a:pt x="6684" y="6653"/>
                    <a:pt x="5990" y="0"/>
                    <a:pt x="5990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 rot="-261523">
              <a:off x="2338195" y="3523045"/>
              <a:ext cx="108949" cy="143924"/>
            </a:xfrm>
            <a:custGeom>
              <a:avLst/>
              <a:gdLst/>
              <a:ahLst/>
              <a:cxnLst/>
              <a:rect l="l" t="t" r="r" b="b"/>
              <a:pathLst>
                <a:path w="4358" h="5757" extrusionOk="0">
                  <a:moveTo>
                    <a:pt x="4077" y="1"/>
                  </a:moveTo>
                  <a:lnTo>
                    <a:pt x="4077" y="1"/>
                  </a:lnTo>
                  <a:cubicBezTo>
                    <a:pt x="2534" y="1469"/>
                    <a:pt x="0" y="4371"/>
                    <a:pt x="2500" y="5550"/>
                  </a:cubicBezTo>
                  <a:cubicBezTo>
                    <a:pt x="2808" y="5694"/>
                    <a:pt x="3078" y="5757"/>
                    <a:pt x="3320" y="5757"/>
                  </a:cubicBezTo>
                  <a:cubicBezTo>
                    <a:pt x="3354" y="5757"/>
                    <a:pt x="3390" y="5757"/>
                    <a:pt x="3425" y="5753"/>
                  </a:cubicBezTo>
                  <a:cubicBezTo>
                    <a:pt x="4358" y="4281"/>
                    <a:pt x="4147" y="876"/>
                    <a:pt x="4077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 rot="-261523">
              <a:off x="2677912" y="2949797"/>
              <a:ext cx="85149" cy="113949"/>
            </a:xfrm>
            <a:custGeom>
              <a:avLst/>
              <a:gdLst/>
              <a:ahLst/>
              <a:cxnLst/>
              <a:rect l="l" t="t" r="r" b="b"/>
              <a:pathLst>
                <a:path w="3406" h="4558" extrusionOk="0">
                  <a:moveTo>
                    <a:pt x="700" y="0"/>
                  </a:moveTo>
                  <a:cubicBezTo>
                    <a:pt x="699" y="1"/>
                    <a:pt x="0" y="4558"/>
                    <a:pt x="1996" y="4558"/>
                  </a:cubicBezTo>
                  <a:cubicBezTo>
                    <a:pt x="2167" y="4558"/>
                    <a:pt x="2363" y="4522"/>
                    <a:pt x="2581" y="4444"/>
                  </a:cubicBezTo>
                  <a:cubicBezTo>
                    <a:pt x="3073" y="4277"/>
                    <a:pt x="3324" y="4023"/>
                    <a:pt x="3405" y="3718"/>
                  </a:cubicBezTo>
                  <a:lnTo>
                    <a:pt x="3405" y="3718"/>
                  </a:lnTo>
                  <a:cubicBezTo>
                    <a:pt x="3292" y="3909"/>
                    <a:pt x="3089" y="4066"/>
                    <a:pt x="2765" y="4178"/>
                  </a:cubicBezTo>
                  <a:cubicBezTo>
                    <a:pt x="2581" y="4241"/>
                    <a:pt x="2417" y="4272"/>
                    <a:pt x="2265" y="4272"/>
                  </a:cubicBezTo>
                  <a:cubicBezTo>
                    <a:pt x="738" y="4272"/>
                    <a:pt x="824" y="1238"/>
                    <a:pt x="902" y="164"/>
                  </a:cubicBezTo>
                  <a:cubicBezTo>
                    <a:pt x="774" y="59"/>
                    <a:pt x="700" y="0"/>
                    <a:pt x="700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 rot="-261523">
              <a:off x="2687589" y="2942539"/>
              <a:ext cx="119999" cy="111974"/>
            </a:xfrm>
            <a:custGeom>
              <a:avLst/>
              <a:gdLst/>
              <a:ahLst/>
              <a:cxnLst/>
              <a:rect l="l" t="t" r="r" b="b"/>
              <a:pathLst>
                <a:path w="4800" h="4479" extrusionOk="0">
                  <a:moveTo>
                    <a:pt x="525" y="0"/>
                  </a:moveTo>
                  <a:cubicBezTo>
                    <a:pt x="525" y="1"/>
                    <a:pt x="1" y="4479"/>
                    <a:pt x="1855" y="4479"/>
                  </a:cubicBezTo>
                  <a:cubicBezTo>
                    <a:pt x="2006" y="4479"/>
                    <a:pt x="2172" y="4449"/>
                    <a:pt x="2356" y="4385"/>
                  </a:cubicBezTo>
                  <a:cubicBezTo>
                    <a:pt x="4800" y="3534"/>
                    <a:pt x="525" y="1"/>
                    <a:pt x="52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 rot="-261523">
              <a:off x="2701815" y="2945986"/>
              <a:ext cx="62100" cy="89124"/>
            </a:xfrm>
            <a:custGeom>
              <a:avLst/>
              <a:gdLst/>
              <a:ahLst/>
              <a:cxnLst/>
              <a:rect l="l" t="t" r="r" b="b"/>
              <a:pathLst>
                <a:path w="2484" h="3565" extrusionOk="0">
                  <a:moveTo>
                    <a:pt x="39" y="0"/>
                  </a:moveTo>
                  <a:cubicBezTo>
                    <a:pt x="0" y="1308"/>
                    <a:pt x="117" y="3565"/>
                    <a:pt x="1433" y="3565"/>
                  </a:cubicBezTo>
                  <a:cubicBezTo>
                    <a:pt x="1585" y="3565"/>
                    <a:pt x="1749" y="3534"/>
                    <a:pt x="1932" y="3471"/>
                  </a:cubicBezTo>
                  <a:cubicBezTo>
                    <a:pt x="2186" y="3382"/>
                    <a:pt x="2363" y="3265"/>
                    <a:pt x="2484" y="3128"/>
                  </a:cubicBezTo>
                  <a:cubicBezTo>
                    <a:pt x="2233" y="1957"/>
                    <a:pt x="496" y="395"/>
                    <a:pt x="39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 rot="-261523">
              <a:off x="2871829" y="3214229"/>
              <a:ext cx="85224" cy="113874"/>
            </a:xfrm>
            <a:custGeom>
              <a:avLst/>
              <a:gdLst/>
              <a:ahLst/>
              <a:cxnLst/>
              <a:rect l="l" t="t" r="r" b="b"/>
              <a:pathLst>
                <a:path w="3409" h="4555" extrusionOk="0">
                  <a:moveTo>
                    <a:pt x="700" y="1"/>
                  </a:moveTo>
                  <a:cubicBezTo>
                    <a:pt x="700" y="1"/>
                    <a:pt x="1" y="4554"/>
                    <a:pt x="1996" y="4554"/>
                  </a:cubicBezTo>
                  <a:cubicBezTo>
                    <a:pt x="2171" y="4554"/>
                    <a:pt x="2367" y="4519"/>
                    <a:pt x="2585" y="4444"/>
                  </a:cubicBezTo>
                  <a:cubicBezTo>
                    <a:pt x="3073" y="4273"/>
                    <a:pt x="3327" y="4019"/>
                    <a:pt x="3409" y="3714"/>
                  </a:cubicBezTo>
                  <a:lnTo>
                    <a:pt x="3409" y="3714"/>
                  </a:lnTo>
                  <a:cubicBezTo>
                    <a:pt x="3292" y="3906"/>
                    <a:pt x="3089" y="4066"/>
                    <a:pt x="2769" y="4176"/>
                  </a:cubicBezTo>
                  <a:cubicBezTo>
                    <a:pt x="2585" y="4241"/>
                    <a:pt x="2417" y="4269"/>
                    <a:pt x="2265" y="4269"/>
                  </a:cubicBezTo>
                  <a:cubicBezTo>
                    <a:pt x="738" y="4269"/>
                    <a:pt x="824" y="1235"/>
                    <a:pt x="902" y="161"/>
                  </a:cubicBezTo>
                  <a:cubicBezTo>
                    <a:pt x="777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 rot="-261523">
              <a:off x="2881603" y="3206866"/>
              <a:ext cx="119999" cy="112024"/>
            </a:xfrm>
            <a:custGeom>
              <a:avLst/>
              <a:gdLst/>
              <a:ahLst/>
              <a:cxnLst/>
              <a:rect l="l" t="t" r="r" b="b"/>
              <a:pathLst>
                <a:path w="4800" h="4481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0" y="4480"/>
                    <a:pt x="1855" y="4480"/>
                  </a:cubicBezTo>
                  <a:cubicBezTo>
                    <a:pt x="2006" y="4480"/>
                    <a:pt x="2172" y="4450"/>
                    <a:pt x="2356" y="4387"/>
                  </a:cubicBezTo>
                  <a:cubicBezTo>
                    <a:pt x="4800" y="3535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 rot="-261523">
              <a:off x="2895729" y="3210317"/>
              <a:ext cx="62200" cy="89174"/>
            </a:xfrm>
            <a:custGeom>
              <a:avLst/>
              <a:gdLst/>
              <a:ahLst/>
              <a:cxnLst/>
              <a:rect l="l" t="t" r="r" b="b"/>
              <a:pathLst>
                <a:path w="2488" h="3567" extrusionOk="0">
                  <a:moveTo>
                    <a:pt x="42" y="0"/>
                  </a:moveTo>
                  <a:lnTo>
                    <a:pt x="42" y="0"/>
                  </a:lnTo>
                  <a:cubicBezTo>
                    <a:pt x="0" y="1309"/>
                    <a:pt x="117" y="3566"/>
                    <a:pt x="1433" y="3566"/>
                  </a:cubicBezTo>
                  <a:cubicBezTo>
                    <a:pt x="1585" y="3566"/>
                    <a:pt x="1749" y="3534"/>
                    <a:pt x="1933" y="3473"/>
                  </a:cubicBezTo>
                  <a:cubicBezTo>
                    <a:pt x="2187" y="3386"/>
                    <a:pt x="2362" y="3265"/>
                    <a:pt x="2487" y="3129"/>
                  </a:cubicBezTo>
                  <a:cubicBezTo>
                    <a:pt x="2233" y="1957"/>
                    <a:pt x="496" y="395"/>
                    <a:pt x="42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 rot="-261523">
              <a:off x="2794520" y="3431983"/>
              <a:ext cx="85149" cy="113849"/>
            </a:xfrm>
            <a:custGeom>
              <a:avLst/>
              <a:gdLst/>
              <a:ahLst/>
              <a:cxnLst/>
              <a:rect l="l" t="t" r="r" b="b"/>
              <a:pathLst>
                <a:path w="3406" h="4554" extrusionOk="0">
                  <a:moveTo>
                    <a:pt x="700" y="1"/>
                  </a:moveTo>
                  <a:cubicBezTo>
                    <a:pt x="700" y="1"/>
                    <a:pt x="1" y="4553"/>
                    <a:pt x="1996" y="4553"/>
                  </a:cubicBezTo>
                  <a:cubicBezTo>
                    <a:pt x="2167" y="4553"/>
                    <a:pt x="2363" y="4519"/>
                    <a:pt x="2582" y="4445"/>
                  </a:cubicBezTo>
                  <a:cubicBezTo>
                    <a:pt x="3074" y="4272"/>
                    <a:pt x="3324" y="4019"/>
                    <a:pt x="3405" y="3718"/>
                  </a:cubicBezTo>
                  <a:lnTo>
                    <a:pt x="3405" y="3718"/>
                  </a:lnTo>
                  <a:cubicBezTo>
                    <a:pt x="3292" y="3906"/>
                    <a:pt x="3090" y="4066"/>
                    <a:pt x="2765" y="4179"/>
                  </a:cubicBezTo>
                  <a:cubicBezTo>
                    <a:pt x="2582" y="4241"/>
                    <a:pt x="2418" y="4272"/>
                    <a:pt x="2266" y="4272"/>
                  </a:cubicBezTo>
                  <a:cubicBezTo>
                    <a:pt x="738" y="4272"/>
                    <a:pt x="824" y="1235"/>
                    <a:pt x="902" y="161"/>
                  </a:cubicBezTo>
                  <a:cubicBezTo>
                    <a:pt x="774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 rot="-261523">
              <a:off x="2804197" y="3424624"/>
              <a:ext cx="120024" cy="112074"/>
            </a:xfrm>
            <a:custGeom>
              <a:avLst/>
              <a:gdLst/>
              <a:ahLst/>
              <a:cxnLst/>
              <a:rect l="l" t="t" r="r" b="b"/>
              <a:pathLst>
                <a:path w="4801" h="4483" extrusionOk="0">
                  <a:moveTo>
                    <a:pt x="525" y="1"/>
                  </a:moveTo>
                  <a:cubicBezTo>
                    <a:pt x="525" y="1"/>
                    <a:pt x="1" y="4483"/>
                    <a:pt x="1857" y="4483"/>
                  </a:cubicBezTo>
                  <a:cubicBezTo>
                    <a:pt x="2007" y="4483"/>
                    <a:pt x="2173" y="4453"/>
                    <a:pt x="2356" y="4390"/>
                  </a:cubicBezTo>
                  <a:cubicBezTo>
                    <a:pt x="4800" y="3539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 rot="-261523">
              <a:off x="2818420" y="3428071"/>
              <a:ext cx="62100" cy="89149"/>
            </a:xfrm>
            <a:custGeom>
              <a:avLst/>
              <a:gdLst/>
              <a:ahLst/>
              <a:cxnLst/>
              <a:rect l="l" t="t" r="r" b="b"/>
              <a:pathLst>
                <a:path w="2484" h="3566" extrusionOk="0">
                  <a:moveTo>
                    <a:pt x="39" y="1"/>
                  </a:moveTo>
                  <a:cubicBezTo>
                    <a:pt x="0" y="1313"/>
                    <a:pt x="118" y="3566"/>
                    <a:pt x="1433" y="3566"/>
                  </a:cubicBezTo>
                  <a:cubicBezTo>
                    <a:pt x="1581" y="3566"/>
                    <a:pt x="1749" y="3538"/>
                    <a:pt x="1933" y="3472"/>
                  </a:cubicBezTo>
                  <a:cubicBezTo>
                    <a:pt x="2187" y="3387"/>
                    <a:pt x="2363" y="3269"/>
                    <a:pt x="2484" y="3129"/>
                  </a:cubicBezTo>
                  <a:cubicBezTo>
                    <a:pt x="2234" y="1961"/>
                    <a:pt x="496" y="395"/>
                    <a:pt x="39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" name="Google Shape;967;p41"/>
          <p:cNvGrpSpPr/>
          <p:nvPr/>
        </p:nvGrpSpPr>
        <p:grpSpPr>
          <a:xfrm rot="10800000">
            <a:off x="4752904" y="1503670"/>
            <a:ext cx="1485193" cy="1412645"/>
            <a:chOff x="1767025" y="2531682"/>
            <a:chExt cx="1485193" cy="1412645"/>
          </a:xfrm>
        </p:grpSpPr>
        <p:grpSp>
          <p:nvGrpSpPr>
            <p:cNvPr id="968" name="Google Shape;968;p41"/>
            <p:cNvGrpSpPr/>
            <p:nvPr/>
          </p:nvGrpSpPr>
          <p:grpSpPr>
            <a:xfrm>
              <a:off x="1767025" y="2531682"/>
              <a:ext cx="1485193" cy="1412645"/>
              <a:chOff x="1813575" y="2531682"/>
              <a:chExt cx="1485193" cy="1412645"/>
            </a:xfrm>
          </p:grpSpPr>
          <p:sp>
            <p:nvSpPr>
              <p:cNvPr id="969" name="Google Shape;969;p41"/>
              <p:cNvSpPr/>
              <p:nvPr/>
            </p:nvSpPr>
            <p:spPr>
              <a:xfrm rot="-261523">
                <a:off x="1861377" y="2582591"/>
                <a:ext cx="1389589" cy="1310815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52433" extrusionOk="0">
                    <a:moveTo>
                      <a:pt x="33538" y="1"/>
                    </a:moveTo>
                    <a:lnTo>
                      <a:pt x="0" y="42172"/>
                    </a:lnTo>
                    <a:cubicBezTo>
                      <a:pt x="9558" y="49075"/>
                      <a:pt x="20683" y="52432"/>
                      <a:pt x="31737" y="52432"/>
                    </a:cubicBezTo>
                    <a:cubicBezTo>
                      <a:pt x="39949" y="52432"/>
                      <a:pt x="48121" y="50580"/>
                      <a:pt x="55584" y="46952"/>
                    </a:cubicBezTo>
                    <a:lnTo>
                      <a:pt x="33538" y="1"/>
                    </a:lnTo>
                    <a:close/>
                  </a:path>
                </a:pathLst>
              </a:custGeom>
              <a:solidFill>
                <a:srgbClr val="00BA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1"/>
              <p:cNvSpPr/>
              <p:nvPr/>
            </p:nvSpPr>
            <p:spPr>
              <a:xfrm rot="-261523">
                <a:off x="1866266" y="2584367"/>
                <a:ext cx="1330090" cy="1227940"/>
              </a:xfrm>
              <a:custGeom>
                <a:avLst/>
                <a:gdLst/>
                <a:ahLst/>
                <a:cxnLst/>
                <a:rect l="l" t="t" r="r" b="b"/>
                <a:pathLst>
                  <a:path w="53204" h="49118" extrusionOk="0">
                    <a:moveTo>
                      <a:pt x="33219" y="1"/>
                    </a:moveTo>
                    <a:lnTo>
                      <a:pt x="1" y="41770"/>
                    </a:lnTo>
                    <a:cubicBezTo>
                      <a:pt x="8475" y="46706"/>
                      <a:pt x="17893" y="49117"/>
                      <a:pt x="27261" y="49117"/>
                    </a:cubicBezTo>
                    <a:cubicBezTo>
                      <a:pt x="36248" y="49117"/>
                      <a:pt x="45188" y="46898"/>
                      <a:pt x="53203" y="42562"/>
                    </a:cubicBezTo>
                    <a:lnTo>
                      <a:pt x="33219" y="1"/>
                    </a:lnTo>
                    <a:close/>
                  </a:path>
                </a:pathLst>
              </a:custGeom>
              <a:solidFill>
                <a:srgbClr val="F1F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1"/>
              <p:cNvSpPr/>
              <p:nvPr/>
            </p:nvSpPr>
            <p:spPr>
              <a:xfrm rot="-261523">
                <a:off x="1877201" y="2585270"/>
                <a:ext cx="1282340" cy="1170141"/>
              </a:xfrm>
              <a:custGeom>
                <a:avLst/>
                <a:gdLst/>
                <a:ahLst/>
                <a:cxnLst/>
                <a:rect l="l" t="t" r="r" b="b"/>
                <a:pathLst>
                  <a:path w="51294" h="46806" extrusionOk="0">
                    <a:moveTo>
                      <a:pt x="32695" y="1"/>
                    </a:moveTo>
                    <a:lnTo>
                      <a:pt x="0" y="41110"/>
                    </a:lnTo>
                    <a:cubicBezTo>
                      <a:pt x="113" y="41169"/>
                      <a:pt x="226" y="41223"/>
                      <a:pt x="340" y="41278"/>
                    </a:cubicBezTo>
                    <a:cubicBezTo>
                      <a:pt x="367" y="41293"/>
                      <a:pt x="399" y="41309"/>
                      <a:pt x="430" y="41325"/>
                    </a:cubicBezTo>
                    <a:cubicBezTo>
                      <a:pt x="535" y="41376"/>
                      <a:pt x="637" y="41426"/>
                      <a:pt x="742" y="41473"/>
                    </a:cubicBezTo>
                    <a:cubicBezTo>
                      <a:pt x="769" y="41489"/>
                      <a:pt x="797" y="41500"/>
                      <a:pt x="828" y="41516"/>
                    </a:cubicBezTo>
                    <a:cubicBezTo>
                      <a:pt x="914" y="41555"/>
                      <a:pt x="996" y="41598"/>
                      <a:pt x="1082" y="41637"/>
                    </a:cubicBezTo>
                    <a:cubicBezTo>
                      <a:pt x="1133" y="41661"/>
                      <a:pt x="1179" y="41684"/>
                      <a:pt x="1230" y="41708"/>
                    </a:cubicBezTo>
                    <a:cubicBezTo>
                      <a:pt x="1289" y="41735"/>
                      <a:pt x="1351" y="41762"/>
                      <a:pt x="1410" y="41789"/>
                    </a:cubicBezTo>
                    <a:cubicBezTo>
                      <a:pt x="1515" y="41841"/>
                      <a:pt x="1621" y="41887"/>
                      <a:pt x="1726" y="41938"/>
                    </a:cubicBezTo>
                    <a:cubicBezTo>
                      <a:pt x="1753" y="41949"/>
                      <a:pt x="1781" y="41961"/>
                      <a:pt x="1808" y="41973"/>
                    </a:cubicBezTo>
                    <a:cubicBezTo>
                      <a:pt x="8952" y="45215"/>
                      <a:pt x="16595" y="46806"/>
                      <a:pt x="24205" y="46806"/>
                    </a:cubicBezTo>
                    <a:cubicBezTo>
                      <a:pt x="33624" y="46806"/>
                      <a:pt x="42991" y="44369"/>
                      <a:pt x="51293" y="39610"/>
                    </a:cubicBezTo>
                    <a:lnTo>
                      <a:pt x="45323" y="26897"/>
                    </a:lnTo>
                    <a:lnTo>
                      <a:pt x="32695" y="1"/>
                    </a:lnTo>
                    <a:close/>
                  </a:path>
                </a:pathLst>
              </a:custGeom>
              <a:solidFill>
                <a:srgbClr val="FC47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1"/>
              <p:cNvSpPr/>
              <p:nvPr/>
            </p:nvSpPr>
            <p:spPr>
              <a:xfrm rot="-261523">
                <a:off x="1901230" y="3631052"/>
                <a:ext cx="1389589" cy="260848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10434" extrusionOk="0">
                    <a:moveTo>
                      <a:pt x="136" y="1"/>
                    </a:moveTo>
                    <a:lnTo>
                      <a:pt x="0" y="173"/>
                    </a:lnTo>
                    <a:cubicBezTo>
                      <a:pt x="9558" y="7076"/>
                      <a:pt x="20683" y="10433"/>
                      <a:pt x="31737" y="10433"/>
                    </a:cubicBezTo>
                    <a:cubicBezTo>
                      <a:pt x="39949" y="10433"/>
                      <a:pt x="48121" y="8581"/>
                      <a:pt x="55584" y="4953"/>
                    </a:cubicBezTo>
                    <a:lnTo>
                      <a:pt x="54440" y="2520"/>
                    </a:lnTo>
                    <a:cubicBezTo>
                      <a:pt x="46667" y="6534"/>
                      <a:pt x="38067" y="8586"/>
                      <a:pt x="29423" y="8586"/>
                    </a:cubicBezTo>
                    <a:cubicBezTo>
                      <a:pt x="19301" y="8586"/>
                      <a:pt x="9119" y="5772"/>
                      <a:pt x="136" y="1"/>
                    </a:cubicBezTo>
                    <a:close/>
                  </a:path>
                </a:pathLst>
              </a:custGeom>
              <a:solidFill>
                <a:srgbClr val="009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1"/>
              <p:cNvSpPr/>
              <p:nvPr/>
            </p:nvSpPr>
            <p:spPr>
              <a:xfrm rot="-261523">
                <a:off x="2341105" y="3474611"/>
                <a:ext cx="852243" cy="263173"/>
              </a:xfrm>
              <a:custGeom>
                <a:avLst/>
                <a:gdLst/>
                <a:ahLst/>
                <a:cxnLst/>
                <a:rect l="l" t="t" r="r" b="b"/>
                <a:pathLst>
                  <a:path w="34090" h="10527" extrusionOk="0">
                    <a:moveTo>
                      <a:pt x="32527" y="1"/>
                    </a:moveTo>
                    <a:cubicBezTo>
                      <a:pt x="23197" y="6654"/>
                      <a:pt x="12109" y="10083"/>
                      <a:pt x="948" y="10083"/>
                    </a:cubicBezTo>
                    <a:cubicBezTo>
                      <a:pt x="632" y="10083"/>
                      <a:pt x="316" y="10080"/>
                      <a:pt x="1" y="10075"/>
                    </a:cubicBezTo>
                    <a:lnTo>
                      <a:pt x="1" y="10075"/>
                    </a:lnTo>
                    <a:cubicBezTo>
                      <a:pt x="2327" y="10377"/>
                      <a:pt x="4666" y="10527"/>
                      <a:pt x="7001" y="10527"/>
                    </a:cubicBezTo>
                    <a:cubicBezTo>
                      <a:pt x="16420" y="10527"/>
                      <a:pt x="25785" y="8087"/>
                      <a:pt x="34089" y="3327"/>
                    </a:cubicBezTo>
                    <a:lnTo>
                      <a:pt x="32527" y="1"/>
                    </a:lnTo>
                    <a:close/>
                  </a:path>
                </a:pathLst>
              </a:custGeom>
              <a:solidFill>
                <a:srgbClr val="C6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4" name="Google Shape;974;p41"/>
            <p:cNvSpPr/>
            <p:nvPr/>
          </p:nvSpPr>
          <p:spPr>
            <a:xfrm rot="-261523">
              <a:off x="2425306" y="3032535"/>
              <a:ext cx="109949" cy="116674"/>
            </a:xfrm>
            <a:custGeom>
              <a:avLst/>
              <a:gdLst/>
              <a:ahLst/>
              <a:cxnLst/>
              <a:rect l="l" t="t" r="r" b="b"/>
              <a:pathLst>
                <a:path w="4398" h="4667" extrusionOk="0">
                  <a:moveTo>
                    <a:pt x="4362" y="0"/>
                  </a:moveTo>
                  <a:cubicBezTo>
                    <a:pt x="4362" y="0"/>
                    <a:pt x="0" y="3268"/>
                    <a:pt x="2593" y="4490"/>
                  </a:cubicBezTo>
                  <a:cubicBezTo>
                    <a:pt x="2847" y="4612"/>
                    <a:pt x="3066" y="4666"/>
                    <a:pt x="3257" y="4666"/>
                  </a:cubicBezTo>
                  <a:cubicBezTo>
                    <a:pt x="3421" y="4666"/>
                    <a:pt x="3569" y="4623"/>
                    <a:pt x="3695" y="4549"/>
                  </a:cubicBezTo>
                  <a:lnTo>
                    <a:pt x="3695" y="4549"/>
                  </a:lnTo>
                  <a:cubicBezTo>
                    <a:pt x="3628" y="4569"/>
                    <a:pt x="3558" y="4576"/>
                    <a:pt x="3484" y="4576"/>
                  </a:cubicBezTo>
                  <a:cubicBezTo>
                    <a:pt x="3315" y="4576"/>
                    <a:pt x="3128" y="4529"/>
                    <a:pt x="2913" y="4432"/>
                  </a:cubicBezTo>
                  <a:cubicBezTo>
                    <a:pt x="957" y="3506"/>
                    <a:pt x="3507" y="1042"/>
                    <a:pt x="4397" y="258"/>
                  </a:cubicBezTo>
                  <a:cubicBezTo>
                    <a:pt x="4378" y="98"/>
                    <a:pt x="4362" y="0"/>
                    <a:pt x="4362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 rot="-261523">
              <a:off x="2439539" y="3031650"/>
              <a:ext cx="114474" cy="114099"/>
            </a:xfrm>
            <a:custGeom>
              <a:avLst/>
              <a:gdLst/>
              <a:ahLst/>
              <a:cxnLst/>
              <a:rect l="l" t="t" r="r" b="b"/>
              <a:pathLst>
                <a:path w="4579" h="4564" extrusionOk="0">
                  <a:moveTo>
                    <a:pt x="4105" y="0"/>
                  </a:moveTo>
                  <a:cubicBezTo>
                    <a:pt x="4104" y="0"/>
                    <a:pt x="0" y="3312"/>
                    <a:pt x="2339" y="4417"/>
                  </a:cubicBezTo>
                  <a:cubicBezTo>
                    <a:pt x="2552" y="4517"/>
                    <a:pt x="2740" y="4563"/>
                    <a:pt x="2908" y="4563"/>
                  </a:cubicBezTo>
                  <a:cubicBezTo>
                    <a:pt x="4579" y="4563"/>
                    <a:pt x="4105" y="0"/>
                    <a:pt x="410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 rot="-261523">
              <a:off x="2472291" y="3034285"/>
              <a:ext cx="74674" cy="98699"/>
            </a:xfrm>
            <a:custGeom>
              <a:avLst/>
              <a:gdLst/>
              <a:ahLst/>
              <a:cxnLst/>
              <a:rect l="l" t="t" r="r" b="b"/>
              <a:pathLst>
                <a:path w="2987" h="3948" extrusionOk="0">
                  <a:moveTo>
                    <a:pt x="2796" y="0"/>
                  </a:moveTo>
                  <a:lnTo>
                    <a:pt x="2796" y="0"/>
                  </a:lnTo>
                  <a:cubicBezTo>
                    <a:pt x="1738" y="1008"/>
                    <a:pt x="0" y="2995"/>
                    <a:pt x="1714" y="3803"/>
                  </a:cubicBezTo>
                  <a:cubicBezTo>
                    <a:pt x="1925" y="3904"/>
                    <a:pt x="2109" y="3948"/>
                    <a:pt x="2276" y="3948"/>
                  </a:cubicBezTo>
                  <a:cubicBezTo>
                    <a:pt x="2300" y="3948"/>
                    <a:pt x="2323" y="3948"/>
                    <a:pt x="2347" y="3944"/>
                  </a:cubicBezTo>
                  <a:cubicBezTo>
                    <a:pt x="2987" y="2936"/>
                    <a:pt x="2842" y="601"/>
                    <a:pt x="2796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 rot="-261523">
              <a:off x="2068150" y="3340160"/>
              <a:ext cx="109849" cy="116574"/>
            </a:xfrm>
            <a:custGeom>
              <a:avLst/>
              <a:gdLst/>
              <a:ahLst/>
              <a:cxnLst/>
              <a:rect l="l" t="t" r="r" b="b"/>
              <a:pathLst>
                <a:path w="4394" h="4663" extrusionOk="0">
                  <a:moveTo>
                    <a:pt x="4362" y="1"/>
                  </a:moveTo>
                  <a:cubicBezTo>
                    <a:pt x="4362" y="1"/>
                    <a:pt x="1" y="3265"/>
                    <a:pt x="2594" y="4490"/>
                  </a:cubicBezTo>
                  <a:cubicBezTo>
                    <a:pt x="2848" y="4608"/>
                    <a:pt x="3066" y="4663"/>
                    <a:pt x="3257" y="4663"/>
                  </a:cubicBezTo>
                  <a:cubicBezTo>
                    <a:pt x="3421" y="4663"/>
                    <a:pt x="3565" y="4623"/>
                    <a:pt x="3695" y="4549"/>
                  </a:cubicBezTo>
                  <a:lnTo>
                    <a:pt x="3695" y="4549"/>
                  </a:lnTo>
                  <a:cubicBezTo>
                    <a:pt x="3628" y="4564"/>
                    <a:pt x="3558" y="4577"/>
                    <a:pt x="3484" y="4577"/>
                  </a:cubicBezTo>
                  <a:cubicBezTo>
                    <a:pt x="3316" y="4577"/>
                    <a:pt x="3124" y="4530"/>
                    <a:pt x="2913" y="4429"/>
                  </a:cubicBezTo>
                  <a:cubicBezTo>
                    <a:pt x="957" y="3503"/>
                    <a:pt x="3507" y="1039"/>
                    <a:pt x="4394" y="258"/>
                  </a:cubicBezTo>
                  <a:cubicBezTo>
                    <a:pt x="4378" y="94"/>
                    <a:pt x="4362" y="1"/>
                    <a:pt x="4362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 rot="-261523">
              <a:off x="2082282" y="3339276"/>
              <a:ext cx="114574" cy="113999"/>
            </a:xfrm>
            <a:custGeom>
              <a:avLst/>
              <a:gdLst/>
              <a:ahLst/>
              <a:cxnLst/>
              <a:rect l="l" t="t" r="r" b="b"/>
              <a:pathLst>
                <a:path w="4583" h="4560" extrusionOk="0">
                  <a:moveTo>
                    <a:pt x="4109" y="1"/>
                  </a:moveTo>
                  <a:lnTo>
                    <a:pt x="4109" y="1"/>
                  </a:lnTo>
                  <a:cubicBezTo>
                    <a:pt x="4108" y="1"/>
                    <a:pt x="0" y="3308"/>
                    <a:pt x="2343" y="4414"/>
                  </a:cubicBezTo>
                  <a:cubicBezTo>
                    <a:pt x="2556" y="4514"/>
                    <a:pt x="2745" y="4560"/>
                    <a:pt x="2912" y="4560"/>
                  </a:cubicBezTo>
                  <a:cubicBezTo>
                    <a:pt x="4583" y="4560"/>
                    <a:pt x="4109" y="1"/>
                    <a:pt x="4109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 rot="-261523">
              <a:off x="2115138" y="3341881"/>
              <a:ext cx="74699" cy="98749"/>
            </a:xfrm>
            <a:custGeom>
              <a:avLst/>
              <a:gdLst/>
              <a:ahLst/>
              <a:cxnLst/>
              <a:rect l="l" t="t" r="r" b="b"/>
              <a:pathLst>
                <a:path w="2988" h="3950" extrusionOk="0">
                  <a:moveTo>
                    <a:pt x="2792" y="1"/>
                  </a:moveTo>
                  <a:cubicBezTo>
                    <a:pt x="1738" y="1008"/>
                    <a:pt x="0" y="2996"/>
                    <a:pt x="1711" y="3805"/>
                  </a:cubicBezTo>
                  <a:cubicBezTo>
                    <a:pt x="1925" y="3902"/>
                    <a:pt x="2109" y="3949"/>
                    <a:pt x="2277" y="3949"/>
                  </a:cubicBezTo>
                  <a:cubicBezTo>
                    <a:pt x="2300" y="3949"/>
                    <a:pt x="2323" y="3945"/>
                    <a:pt x="2347" y="3945"/>
                  </a:cubicBezTo>
                  <a:cubicBezTo>
                    <a:pt x="2988" y="2934"/>
                    <a:pt x="2843" y="599"/>
                    <a:pt x="2792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 rot="-261523">
              <a:off x="2269572" y="3520483"/>
              <a:ext cx="160399" cy="170099"/>
            </a:xfrm>
            <a:custGeom>
              <a:avLst/>
              <a:gdLst/>
              <a:ahLst/>
              <a:cxnLst/>
              <a:rect l="l" t="t" r="r" b="b"/>
              <a:pathLst>
                <a:path w="6416" h="6804" extrusionOk="0">
                  <a:moveTo>
                    <a:pt x="6369" y="1"/>
                  </a:moveTo>
                  <a:cubicBezTo>
                    <a:pt x="6369" y="1"/>
                    <a:pt x="0" y="4765"/>
                    <a:pt x="3788" y="6553"/>
                  </a:cubicBezTo>
                  <a:cubicBezTo>
                    <a:pt x="4154" y="6725"/>
                    <a:pt x="4475" y="6803"/>
                    <a:pt x="4752" y="6803"/>
                  </a:cubicBezTo>
                  <a:cubicBezTo>
                    <a:pt x="4994" y="6803"/>
                    <a:pt x="5205" y="6744"/>
                    <a:pt x="5389" y="6639"/>
                  </a:cubicBezTo>
                  <a:lnTo>
                    <a:pt x="5389" y="6639"/>
                  </a:lnTo>
                  <a:cubicBezTo>
                    <a:pt x="5295" y="6663"/>
                    <a:pt x="5194" y="6678"/>
                    <a:pt x="5084" y="6678"/>
                  </a:cubicBezTo>
                  <a:cubicBezTo>
                    <a:pt x="4838" y="6678"/>
                    <a:pt x="4565" y="6612"/>
                    <a:pt x="4252" y="6463"/>
                  </a:cubicBezTo>
                  <a:cubicBezTo>
                    <a:pt x="1398" y="5116"/>
                    <a:pt x="5119" y="1520"/>
                    <a:pt x="6416" y="375"/>
                  </a:cubicBezTo>
                  <a:cubicBezTo>
                    <a:pt x="6389" y="141"/>
                    <a:pt x="6369" y="1"/>
                    <a:pt x="6369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 rot="-261523">
              <a:off x="2290378" y="3519239"/>
              <a:ext cx="167099" cy="166324"/>
            </a:xfrm>
            <a:custGeom>
              <a:avLst/>
              <a:gdLst/>
              <a:ahLst/>
              <a:cxnLst/>
              <a:rect l="l" t="t" r="r" b="b"/>
              <a:pathLst>
                <a:path w="6684" h="6653" extrusionOk="0">
                  <a:moveTo>
                    <a:pt x="5990" y="0"/>
                  </a:moveTo>
                  <a:cubicBezTo>
                    <a:pt x="5990" y="0"/>
                    <a:pt x="1" y="4826"/>
                    <a:pt x="3413" y="6439"/>
                  </a:cubicBezTo>
                  <a:cubicBezTo>
                    <a:pt x="3724" y="6586"/>
                    <a:pt x="4000" y="6653"/>
                    <a:pt x="4244" y="6653"/>
                  </a:cubicBezTo>
                  <a:cubicBezTo>
                    <a:pt x="6684" y="6653"/>
                    <a:pt x="5990" y="0"/>
                    <a:pt x="5990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 rot="-261523">
              <a:off x="2338195" y="3523045"/>
              <a:ext cx="108949" cy="143924"/>
            </a:xfrm>
            <a:custGeom>
              <a:avLst/>
              <a:gdLst/>
              <a:ahLst/>
              <a:cxnLst/>
              <a:rect l="l" t="t" r="r" b="b"/>
              <a:pathLst>
                <a:path w="4358" h="5757" extrusionOk="0">
                  <a:moveTo>
                    <a:pt x="4077" y="1"/>
                  </a:moveTo>
                  <a:lnTo>
                    <a:pt x="4077" y="1"/>
                  </a:lnTo>
                  <a:cubicBezTo>
                    <a:pt x="2534" y="1469"/>
                    <a:pt x="0" y="4371"/>
                    <a:pt x="2500" y="5550"/>
                  </a:cubicBezTo>
                  <a:cubicBezTo>
                    <a:pt x="2808" y="5694"/>
                    <a:pt x="3078" y="5757"/>
                    <a:pt x="3320" y="5757"/>
                  </a:cubicBezTo>
                  <a:cubicBezTo>
                    <a:pt x="3354" y="5757"/>
                    <a:pt x="3390" y="5757"/>
                    <a:pt x="3425" y="5753"/>
                  </a:cubicBezTo>
                  <a:cubicBezTo>
                    <a:pt x="4358" y="4281"/>
                    <a:pt x="4147" y="876"/>
                    <a:pt x="4077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 rot="-261523">
              <a:off x="2677912" y="2949797"/>
              <a:ext cx="85149" cy="113949"/>
            </a:xfrm>
            <a:custGeom>
              <a:avLst/>
              <a:gdLst/>
              <a:ahLst/>
              <a:cxnLst/>
              <a:rect l="l" t="t" r="r" b="b"/>
              <a:pathLst>
                <a:path w="3406" h="4558" extrusionOk="0">
                  <a:moveTo>
                    <a:pt x="700" y="0"/>
                  </a:moveTo>
                  <a:cubicBezTo>
                    <a:pt x="699" y="1"/>
                    <a:pt x="0" y="4558"/>
                    <a:pt x="1996" y="4558"/>
                  </a:cubicBezTo>
                  <a:cubicBezTo>
                    <a:pt x="2167" y="4558"/>
                    <a:pt x="2363" y="4522"/>
                    <a:pt x="2581" y="4444"/>
                  </a:cubicBezTo>
                  <a:cubicBezTo>
                    <a:pt x="3073" y="4277"/>
                    <a:pt x="3324" y="4023"/>
                    <a:pt x="3405" y="3718"/>
                  </a:cubicBezTo>
                  <a:lnTo>
                    <a:pt x="3405" y="3718"/>
                  </a:lnTo>
                  <a:cubicBezTo>
                    <a:pt x="3292" y="3909"/>
                    <a:pt x="3089" y="4066"/>
                    <a:pt x="2765" y="4178"/>
                  </a:cubicBezTo>
                  <a:cubicBezTo>
                    <a:pt x="2581" y="4241"/>
                    <a:pt x="2417" y="4272"/>
                    <a:pt x="2265" y="4272"/>
                  </a:cubicBezTo>
                  <a:cubicBezTo>
                    <a:pt x="738" y="4272"/>
                    <a:pt x="824" y="1238"/>
                    <a:pt x="902" y="164"/>
                  </a:cubicBezTo>
                  <a:cubicBezTo>
                    <a:pt x="774" y="59"/>
                    <a:pt x="700" y="0"/>
                    <a:pt x="700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 rot="-261523">
              <a:off x="2687589" y="2942539"/>
              <a:ext cx="119999" cy="111974"/>
            </a:xfrm>
            <a:custGeom>
              <a:avLst/>
              <a:gdLst/>
              <a:ahLst/>
              <a:cxnLst/>
              <a:rect l="l" t="t" r="r" b="b"/>
              <a:pathLst>
                <a:path w="4800" h="4479" extrusionOk="0">
                  <a:moveTo>
                    <a:pt x="525" y="0"/>
                  </a:moveTo>
                  <a:cubicBezTo>
                    <a:pt x="525" y="1"/>
                    <a:pt x="1" y="4479"/>
                    <a:pt x="1855" y="4479"/>
                  </a:cubicBezTo>
                  <a:cubicBezTo>
                    <a:pt x="2006" y="4479"/>
                    <a:pt x="2172" y="4449"/>
                    <a:pt x="2356" y="4385"/>
                  </a:cubicBezTo>
                  <a:cubicBezTo>
                    <a:pt x="4800" y="3534"/>
                    <a:pt x="525" y="1"/>
                    <a:pt x="52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 rot="-261523">
              <a:off x="2701815" y="2945986"/>
              <a:ext cx="62100" cy="89124"/>
            </a:xfrm>
            <a:custGeom>
              <a:avLst/>
              <a:gdLst/>
              <a:ahLst/>
              <a:cxnLst/>
              <a:rect l="l" t="t" r="r" b="b"/>
              <a:pathLst>
                <a:path w="2484" h="3565" extrusionOk="0">
                  <a:moveTo>
                    <a:pt x="39" y="0"/>
                  </a:moveTo>
                  <a:cubicBezTo>
                    <a:pt x="0" y="1308"/>
                    <a:pt x="117" y="3565"/>
                    <a:pt x="1433" y="3565"/>
                  </a:cubicBezTo>
                  <a:cubicBezTo>
                    <a:pt x="1585" y="3565"/>
                    <a:pt x="1749" y="3534"/>
                    <a:pt x="1932" y="3471"/>
                  </a:cubicBezTo>
                  <a:cubicBezTo>
                    <a:pt x="2186" y="3382"/>
                    <a:pt x="2363" y="3265"/>
                    <a:pt x="2484" y="3128"/>
                  </a:cubicBezTo>
                  <a:cubicBezTo>
                    <a:pt x="2233" y="1957"/>
                    <a:pt x="496" y="395"/>
                    <a:pt x="39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 rot="-261523">
              <a:off x="2871829" y="3214229"/>
              <a:ext cx="85224" cy="113874"/>
            </a:xfrm>
            <a:custGeom>
              <a:avLst/>
              <a:gdLst/>
              <a:ahLst/>
              <a:cxnLst/>
              <a:rect l="l" t="t" r="r" b="b"/>
              <a:pathLst>
                <a:path w="3409" h="4555" extrusionOk="0">
                  <a:moveTo>
                    <a:pt x="700" y="1"/>
                  </a:moveTo>
                  <a:cubicBezTo>
                    <a:pt x="700" y="1"/>
                    <a:pt x="1" y="4554"/>
                    <a:pt x="1996" y="4554"/>
                  </a:cubicBezTo>
                  <a:cubicBezTo>
                    <a:pt x="2171" y="4554"/>
                    <a:pt x="2367" y="4519"/>
                    <a:pt x="2585" y="4444"/>
                  </a:cubicBezTo>
                  <a:cubicBezTo>
                    <a:pt x="3073" y="4273"/>
                    <a:pt x="3327" y="4019"/>
                    <a:pt x="3409" y="3714"/>
                  </a:cubicBezTo>
                  <a:lnTo>
                    <a:pt x="3409" y="3714"/>
                  </a:lnTo>
                  <a:cubicBezTo>
                    <a:pt x="3292" y="3906"/>
                    <a:pt x="3089" y="4066"/>
                    <a:pt x="2769" y="4176"/>
                  </a:cubicBezTo>
                  <a:cubicBezTo>
                    <a:pt x="2585" y="4241"/>
                    <a:pt x="2417" y="4269"/>
                    <a:pt x="2265" y="4269"/>
                  </a:cubicBezTo>
                  <a:cubicBezTo>
                    <a:pt x="738" y="4269"/>
                    <a:pt x="824" y="1235"/>
                    <a:pt x="902" y="161"/>
                  </a:cubicBezTo>
                  <a:cubicBezTo>
                    <a:pt x="777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 rot="-261523">
              <a:off x="2881603" y="3206866"/>
              <a:ext cx="119999" cy="112024"/>
            </a:xfrm>
            <a:custGeom>
              <a:avLst/>
              <a:gdLst/>
              <a:ahLst/>
              <a:cxnLst/>
              <a:rect l="l" t="t" r="r" b="b"/>
              <a:pathLst>
                <a:path w="4800" h="4481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0" y="4480"/>
                    <a:pt x="1855" y="4480"/>
                  </a:cubicBezTo>
                  <a:cubicBezTo>
                    <a:pt x="2006" y="4480"/>
                    <a:pt x="2172" y="4450"/>
                    <a:pt x="2356" y="4387"/>
                  </a:cubicBezTo>
                  <a:cubicBezTo>
                    <a:pt x="4800" y="3535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 rot="-261523">
              <a:off x="2895729" y="3210317"/>
              <a:ext cx="62200" cy="89174"/>
            </a:xfrm>
            <a:custGeom>
              <a:avLst/>
              <a:gdLst/>
              <a:ahLst/>
              <a:cxnLst/>
              <a:rect l="l" t="t" r="r" b="b"/>
              <a:pathLst>
                <a:path w="2488" h="3567" extrusionOk="0">
                  <a:moveTo>
                    <a:pt x="42" y="0"/>
                  </a:moveTo>
                  <a:lnTo>
                    <a:pt x="42" y="0"/>
                  </a:lnTo>
                  <a:cubicBezTo>
                    <a:pt x="0" y="1309"/>
                    <a:pt x="117" y="3566"/>
                    <a:pt x="1433" y="3566"/>
                  </a:cubicBezTo>
                  <a:cubicBezTo>
                    <a:pt x="1585" y="3566"/>
                    <a:pt x="1749" y="3534"/>
                    <a:pt x="1933" y="3473"/>
                  </a:cubicBezTo>
                  <a:cubicBezTo>
                    <a:pt x="2187" y="3386"/>
                    <a:pt x="2362" y="3265"/>
                    <a:pt x="2487" y="3129"/>
                  </a:cubicBezTo>
                  <a:cubicBezTo>
                    <a:pt x="2233" y="1957"/>
                    <a:pt x="496" y="395"/>
                    <a:pt x="42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 rot="-261523">
              <a:off x="2794520" y="3431983"/>
              <a:ext cx="85149" cy="113849"/>
            </a:xfrm>
            <a:custGeom>
              <a:avLst/>
              <a:gdLst/>
              <a:ahLst/>
              <a:cxnLst/>
              <a:rect l="l" t="t" r="r" b="b"/>
              <a:pathLst>
                <a:path w="3406" h="4554" extrusionOk="0">
                  <a:moveTo>
                    <a:pt x="700" y="1"/>
                  </a:moveTo>
                  <a:cubicBezTo>
                    <a:pt x="700" y="1"/>
                    <a:pt x="1" y="4553"/>
                    <a:pt x="1996" y="4553"/>
                  </a:cubicBezTo>
                  <a:cubicBezTo>
                    <a:pt x="2167" y="4553"/>
                    <a:pt x="2363" y="4519"/>
                    <a:pt x="2582" y="4445"/>
                  </a:cubicBezTo>
                  <a:cubicBezTo>
                    <a:pt x="3074" y="4272"/>
                    <a:pt x="3324" y="4019"/>
                    <a:pt x="3405" y="3718"/>
                  </a:cubicBezTo>
                  <a:lnTo>
                    <a:pt x="3405" y="3718"/>
                  </a:lnTo>
                  <a:cubicBezTo>
                    <a:pt x="3292" y="3906"/>
                    <a:pt x="3090" y="4066"/>
                    <a:pt x="2765" y="4179"/>
                  </a:cubicBezTo>
                  <a:cubicBezTo>
                    <a:pt x="2582" y="4241"/>
                    <a:pt x="2418" y="4272"/>
                    <a:pt x="2266" y="4272"/>
                  </a:cubicBezTo>
                  <a:cubicBezTo>
                    <a:pt x="738" y="4272"/>
                    <a:pt x="824" y="1235"/>
                    <a:pt x="902" y="161"/>
                  </a:cubicBezTo>
                  <a:cubicBezTo>
                    <a:pt x="774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 rot="-261523">
              <a:off x="2804197" y="3424624"/>
              <a:ext cx="120024" cy="112074"/>
            </a:xfrm>
            <a:custGeom>
              <a:avLst/>
              <a:gdLst/>
              <a:ahLst/>
              <a:cxnLst/>
              <a:rect l="l" t="t" r="r" b="b"/>
              <a:pathLst>
                <a:path w="4801" h="4483" extrusionOk="0">
                  <a:moveTo>
                    <a:pt x="525" y="1"/>
                  </a:moveTo>
                  <a:cubicBezTo>
                    <a:pt x="525" y="1"/>
                    <a:pt x="1" y="4483"/>
                    <a:pt x="1857" y="4483"/>
                  </a:cubicBezTo>
                  <a:cubicBezTo>
                    <a:pt x="2007" y="4483"/>
                    <a:pt x="2173" y="4453"/>
                    <a:pt x="2356" y="4390"/>
                  </a:cubicBezTo>
                  <a:cubicBezTo>
                    <a:pt x="4800" y="3539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 rot="-261523">
              <a:off x="2818420" y="3428071"/>
              <a:ext cx="62100" cy="89149"/>
            </a:xfrm>
            <a:custGeom>
              <a:avLst/>
              <a:gdLst/>
              <a:ahLst/>
              <a:cxnLst/>
              <a:rect l="l" t="t" r="r" b="b"/>
              <a:pathLst>
                <a:path w="2484" h="3566" extrusionOk="0">
                  <a:moveTo>
                    <a:pt x="39" y="1"/>
                  </a:moveTo>
                  <a:cubicBezTo>
                    <a:pt x="0" y="1313"/>
                    <a:pt x="118" y="3566"/>
                    <a:pt x="1433" y="3566"/>
                  </a:cubicBezTo>
                  <a:cubicBezTo>
                    <a:pt x="1581" y="3566"/>
                    <a:pt x="1749" y="3538"/>
                    <a:pt x="1933" y="3472"/>
                  </a:cubicBezTo>
                  <a:cubicBezTo>
                    <a:pt x="2187" y="3387"/>
                    <a:pt x="2363" y="3269"/>
                    <a:pt x="2484" y="3129"/>
                  </a:cubicBezTo>
                  <a:cubicBezTo>
                    <a:pt x="2234" y="1961"/>
                    <a:pt x="496" y="395"/>
                    <a:pt x="39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41"/>
          <p:cNvGrpSpPr/>
          <p:nvPr/>
        </p:nvGrpSpPr>
        <p:grpSpPr>
          <a:xfrm>
            <a:off x="5572791" y="1800832"/>
            <a:ext cx="1485193" cy="1412645"/>
            <a:chOff x="1767025" y="2531682"/>
            <a:chExt cx="1485193" cy="1412645"/>
          </a:xfrm>
        </p:grpSpPr>
        <p:grpSp>
          <p:nvGrpSpPr>
            <p:cNvPr id="993" name="Google Shape;993;p41"/>
            <p:cNvGrpSpPr/>
            <p:nvPr/>
          </p:nvGrpSpPr>
          <p:grpSpPr>
            <a:xfrm>
              <a:off x="1767025" y="2531682"/>
              <a:ext cx="1485193" cy="1412645"/>
              <a:chOff x="1813575" y="2531682"/>
              <a:chExt cx="1485193" cy="1412645"/>
            </a:xfrm>
          </p:grpSpPr>
          <p:sp>
            <p:nvSpPr>
              <p:cNvPr id="994" name="Google Shape;994;p41"/>
              <p:cNvSpPr/>
              <p:nvPr/>
            </p:nvSpPr>
            <p:spPr>
              <a:xfrm rot="-261523">
                <a:off x="1861377" y="2582591"/>
                <a:ext cx="1389589" cy="1310815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52433" extrusionOk="0">
                    <a:moveTo>
                      <a:pt x="33538" y="1"/>
                    </a:moveTo>
                    <a:lnTo>
                      <a:pt x="0" y="42172"/>
                    </a:lnTo>
                    <a:cubicBezTo>
                      <a:pt x="9558" y="49075"/>
                      <a:pt x="20683" y="52432"/>
                      <a:pt x="31737" y="52432"/>
                    </a:cubicBezTo>
                    <a:cubicBezTo>
                      <a:pt x="39949" y="52432"/>
                      <a:pt x="48121" y="50580"/>
                      <a:pt x="55584" y="46952"/>
                    </a:cubicBezTo>
                    <a:lnTo>
                      <a:pt x="33538" y="1"/>
                    </a:lnTo>
                    <a:close/>
                  </a:path>
                </a:pathLst>
              </a:custGeom>
              <a:solidFill>
                <a:srgbClr val="00BA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 rot="-261523">
                <a:off x="1866266" y="2584367"/>
                <a:ext cx="1330090" cy="1227940"/>
              </a:xfrm>
              <a:custGeom>
                <a:avLst/>
                <a:gdLst/>
                <a:ahLst/>
                <a:cxnLst/>
                <a:rect l="l" t="t" r="r" b="b"/>
                <a:pathLst>
                  <a:path w="53204" h="49118" extrusionOk="0">
                    <a:moveTo>
                      <a:pt x="33219" y="1"/>
                    </a:moveTo>
                    <a:lnTo>
                      <a:pt x="1" y="41770"/>
                    </a:lnTo>
                    <a:cubicBezTo>
                      <a:pt x="8475" y="46706"/>
                      <a:pt x="17893" y="49117"/>
                      <a:pt x="27261" y="49117"/>
                    </a:cubicBezTo>
                    <a:cubicBezTo>
                      <a:pt x="36248" y="49117"/>
                      <a:pt x="45188" y="46898"/>
                      <a:pt x="53203" y="42562"/>
                    </a:cubicBezTo>
                    <a:lnTo>
                      <a:pt x="33219" y="1"/>
                    </a:lnTo>
                    <a:close/>
                  </a:path>
                </a:pathLst>
              </a:custGeom>
              <a:solidFill>
                <a:srgbClr val="F1F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 rot="-261523">
                <a:off x="1877201" y="2585270"/>
                <a:ext cx="1282340" cy="1170141"/>
              </a:xfrm>
              <a:custGeom>
                <a:avLst/>
                <a:gdLst/>
                <a:ahLst/>
                <a:cxnLst/>
                <a:rect l="l" t="t" r="r" b="b"/>
                <a:pathLst>
                  <a:path w="51294" h="46806" extrusionOk="0">
                    <a:moveTo>
                      <a:pt x="32695" y="1"/>
                    </a:moveTo>
                    <a:lnTo>
                      <a:pt x="0" y="41110"/>
                    </a:lnTo>
                    <a:cubicBezTo>
                      <a:pt x="113" y="41169"/>
                      <a:pt x="226" y="41223"/>
                      <a:pt x="340" y="41278"/>
                    </a:cubicBezTo>
                    <a:cubicBezTo>
                      <a:pt x="367" y="41293"/>
                      <a:pt x="399" y="41309"/>
                      <a:pt x="430" y="41325"/>
                    </a:cubicBezTo>
                    <a:cubicBezTo>
                      <a:pt x="535" y="41376"/>
                      <a:pt x="637" y="41426"/>
                      <a:pt x="742" y="41473"/>
                    </a:cubicBezTo>
                    <a:cubicBezTo>
                      <a:pt x="769" y="41489"/>
                      <a:pt x="797" y="41500"/>
                      <a:pt x="828" y="41516"/>
                    </a:cubicBezTo>
                    <a:cubicBezTo>
                      <a:pt x="914" y="41555"/>
                      <a:pt x="996" y="41598"/>
                      <a:pt x="1082" y="41637"/>
                    </a:cubicBezTo>
                    <a:cubicBezTo>
                      <a:pt x="1133" y="41661"/>
                      <a:pt x="1179" y="41684"/>
                      <a:pt x="1230" y="41708"/>
                    </a:cubicBezTo>
                    <a:cubicBezTo>
                      <a:pt x="1289" y="41735"/>
                      <a:pt x="1351" y="41762"/>
                      <a:pt x="1410" y="41789"/>
                    </a:cubicBezTo>
                    <a:cubicBezTo>
                      <a:pt x="1515" y="41841"/>
                      <a:pt x="1621" y="41887"/>
                      <a:pt x="1726" y="41938"/>
                    </a:cubicBezTo>
                    <a:cubicBezTo>
                      <a:pt x="1753" y="41949"/>
                      <a:pt x="1781" y="41961"/>
                      <a:pt x="1808" y="41973"/>
                    </a:cubicBezTo>
                    <a:cubicBezTo>
                      <a:pt x="8952" y="45215"/>
                      <a:pt x="16595" y="46806"/>
                      <a:pt x="24205" y="46806"/>
                    </a:cubicBezTo>
                    <a:cubicBezTo>
                      <a:pt x="33624" y="46806"/>
                      <a:pt x="42991" y="44369"/>
                      <a:pt x="51293" y="39610"/>
                    </a:cubicBezTo>
                    <a:lnTo>
                      <a:pt x="45323" y="26897"/>
                    </a:lnTo>
                    <a:lnTo>
                      <a:pt x="32695" y="1"/>
                    </a:lnTo>
                    <a:close/>
                  </a:path>
                </a:pathLst>
              </a:custGeom>
              <a:solidFill>
                <a:srgbClr val="FC47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 rot="-261523">
                <a:off x="1901230" y="3631052"/>
                <a:ext cx="1389589" cy="260848"/>
              </a:xfrm>
              <a:custGeom>
                <a:avLst/>
                <a:gdLst/>
                <a:ahLst/>
                <a:cxnLst/>
                <a:rect l="l" t="t" r="r" b="b"/>
                <a:pathLst>
                  <a:path w="55584" h="10434" extrusionOk="0">
                    <a:moveTo>
                      <a:pt x="136" y="1"/>
                    </a:moveTo>
                    <a:lnTo>
                      <a:pt x="0" y="173"/>
                    </a:lnTo>
                    <a:cubicBezTo>
                      <a:pt x="9558" y="7076"/>
                      <a:pt x="20683" y="10433"/>
                      <a:pt x="31737" y="10433"/>
                    </a:cubicBezTo>
                    <a:cubicBezTo>
                      <a:pt x="39949" y="10433"/>
                      <a:pt x="48121" y="8581"/>
                      <a:pt x="55584" y="4953"/>
                    </a:cubicBezTo>
                    <a:lnTo>
                      <a:pt x="54440" y="2520"/>
                    </a:lnTo>
                    <a:cubicBezTo>
                      <a:pt x="46667" y="6534"/>
                      <a:pt x="38067" y="8586"/>
                      <a:pt x="29423" y="8586"/>
                    </a:cubicBezTo>
                    <a:cubicBezTo>
                      <a:pt x="19301" y="8586"/>
                      <a:pt x="9119" y="5772"/>
                      <a:pt x="136" y="1"/>
                    </a:cubicBezTo>
                    <a:close/>
                  </a:path>
                </a:pathLst>
              </a:custGeom>
              <a:solidFill>
                <a:srgbClr val="009A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 rot="-261523">
                <a:off x="2341105" y="3474611"/>
                <a:ext cx="852243" cy="263173"/>
              </a:xfrm>
              <a:custGeom>
                <a:avLst/>
                <a:gdLst/>
                <a:ahLst/>
                <a:cxnLst/>
                <a:rect l="l" t="t" r="r" b="b"/>
                <a:pathLst>
                  <a:path w="34090" h="10527" extrusionOk="0">
                    <a:moveTo>
                      <a:pt x="32527" y="1"/>
                    </a:moveTo>
                    <a:cubicBezTo>
                      <a:pt x="23197" y="6654"/>
                      <a:pt x="12109" y="10083"/>
                      <a:pt x="948" y="10083"/>
                    </a:cubicBezTo>
                    <a:cubicBezTo>
                      <a:pt x="632" y="10083"/>
                      <a:pt x="316" y="10080"/>
                      <a:pt x="1" y="10075"/>
                    </a:cubicBezTo>
                    <a:lnTo>
                      <a:pt x="1" y="10075"/>
                    </a:lnTo>
                    <a:cubicBezTo>
                      <a:pt x="2327" y="10377"/>
                      <a:pt x="4666" y="10527"/>
                      <a:pt x="7001" y="10527"/>
                    </a:cubicBezTo>
                    <a:cubicBezTo>
                      <a:pt x="16420" y="10527"/>
                      <a:pt x="25785" y="8087"/>
                      <a:pt x="34089" y="3327"/>
                    </a:cubicBezTo>
                    <a:lnTo>
                      <a:pt x="32527" y="1"/>
                    </a:lnTo>
                    <a:close/>
                  </a:path>
                </a:pathLst>
              </a:custGeom>
              <a:solidFill>
                <a:srgbClr val="C63D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9" name="Google Shape;999;p41"/>
            <p:cNvSpPr/>
            <p:nvPr/>
          </p:nvSpPr>
          <p:spPr>
            <a:xfrm rot="-261523">
              <a:off x="2425306" y="3032535"/>
              <a:ext cx="109949" cy="116674"/>
            </a:xfrm>
            <a:custGeom>
              <a:avLst/>
              <a:gdLst/>
              <a:ahLst/>
              <a:cxnLst/>
              <a:rect l="l" t="t" r="r" b="b"/>
              <a:pathLst>
                <a:path w="4398" h="4667" extrusionOk="0">
                  <a:moveTo>
                    <a:pt x="4362" y="0"/>
                  </a:moveTo>
                  <a:cubicBezTo>
                    <a:pt x="4362" y="0"/>
                    <a:pt x="0" y="3268"/>
                    <a:pt x="2593" y="4490"/>
                  </a:cubicBezTo>
                  <a:cubicBezTo>
                    <a:pt x="2847" y="4612"/>
                    <a:pt x="3066" y="4666"/>
                    <a:pt x="3257" y="4666"/>
                  </a:cubicBezTo>
                  <a:cubicBezTo>
                    <a:pt x="3421" y="4666"/>
                    <a:pt x="3569" y="4623"/>
                    <a:pt x="3695" y="4549"/>
                  </a:cubicBezTo>
                  <a:lnTo>
                    <a:pt x="3695" y="4549"/>
                  </a:lnTo>
                  <a:cubicBezTo>
                    <a:pt x="3628" y="4569"/>
                    <a:pt x="3558" y="4576"/>
                    <a:pt x="3484" y="4576"/>
                  </a:cubicBezTo>
                  <a:cubicBezTo>
                    <a:pt x="3315" y="4576"/>
                    <a:pt x="3128" y="4529"/>
                    <a:pt x="2913" y="4432"/>
                  </a:cubicBezTo>
                  <a:cubicBezTo>
                    <a:pt x="957" y="3506"/>
                    <a:pt x="3507" y="1042"/>
                    <a:pt x="4397" y="258"/>
                  </a:cubicBezTo>
                  <a:cubicBezTo>
                    <a:pt x="4378" y="98"/>
                    <a:pt x="4362" y="0"/>
                    <a:pt x="4362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 rot="-261523">
              <a:off x="2439539" y="3031650"/>
              <a:ext cx="114474" cy="114099"/>
            </a:xfrm>
            <a:custGeom>
              <a:avLst/>
              <a:gdLst/>
              <a:ahLst/>
              <a:cxnLst/>
              <a:rect l="l" t="t" r="r" b="b"/>
              <a:pathLst>
                <a:path w="4579" h="4564" extrusionOk="0">
                  <a:moveTo>
                    <a:pt x="4105" y="0"/>
                  </a:moveTo>
                  <a:cubicBezTo>
                    <a:pt x="4104" y="0"/>
                    <a:pt x="0" y="3312"/>
                    <a:pt x="2339" y="4417"/>
                  </a:cubicBezTo>
                  <a:cubicBezTo>
                    <a:pt x="2552" y="4517"/>
                    <a:pt x="2740" y="4563"/>
                    <a:pt x="2908" y="4563"/>
                  </a:cubicBezTo>
                  <a:cubicBezTo>
                    <a:pt x="4579" y="4563"/>
                    <a:pt x="4105" y="0"/>
                    <a:pt x="410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 rot="-261523">
              <a:off x="2472291" y="3034285"/>
              <a:ext cx="74674" cy="98699"/>
            </a:xfrm>
            <a:custGeom>
              <a:avLst/>
              <a:gdLst/>
              <a:ahLst/>
              <a:cxnLst/>
              <a:rect l="l" t="t" r="r" b="b"/>
              <a:pathLst>
                <a:path w="2987" h="3948" extrusionOk="0">
                  <a:moveTo>
                    <a:pt x="2796" y="0"/>
                  </a:moveTo>
                  <a:lnTo>
                    <a:pt x="2796" y="0"/>
                  </a:lnTo>
                  <a:cubicBezTo>
                    <a:pt x="1738" y="1008"/>
                    <a:pt x="0" y="2995"/>
                    <a:pt x="1714" y="3803"/>
                  </a:cubicBezTo>
                  <a:cubicBezTo>
                    <a:pt x="1925" y="3904"/>
                    <a:pt x="2109" y="3948"/>
                    <a:pt x="2276" y="3948"/>
                  </a:cubicBezTo>
                  <a:cubicBezTo>
                    <a:pt x="2300" y="3948"/>
                    <a:pt x="2323" y="3948"/>
                    <a:pt x="2347" y="3944"/>
                  </a:cubicBezTo>
                  <a:cubicBezTo>
                    <a:pt x="2987" y="2936"/>
                    <a:pt x="2842" y="601"/>
                    <a:pt x="2796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1"/>
            <p:cNvSpPr/>
            <p:nvPr/>
          </p:nvSpPr>
          <p:spPr>
            <a:xfrm rot="-261523">
              <a:off x="2068150" y="3340160"/>
              <a:ext cx="109849" cy="116574"/>
            </a:xfrm>
            <a:custGeom>
              <a:avLst/>
              <a:gdLst/>
              <a:ahLst/>
              <a:cxnLst/>
              <a:rect l="l" t="t" r="r" b="b"/>
              <a:pathLst>
                <a:path w="4394" h="4663" extrusionOk="0">
                  <a:moveTo>
                    <a:pt x="4362" y="1"/>
                  </a:moveTo>
                  <a:cubicBezTo>
                    <a:pt x="4362" y="1"/>
                    <a:pt x="1" y="3265"/>
                    <a:pt x="2594" y="4490"/>
                  </a:cubicBezTo>
                  <a:cubicBezTo>
                    <a:pt x="2848" y="4608"/>
                    <a:pt x="3066" y="4663"/>
                    <a:pt x="3257" y="4663"/>
                  </a:cubicBezTo>
                  <a:cubicBezTo>
                    <a:pt x="3421" y="4663"/>
                    <a:pt x="3565" y="4623"/>
                    <a:pt x="3695" y="4549"/>
                  </a:cubicBezTo>
                  <a:lnTo>
                    <a:pt x="3695" y="4549"/>
                  </a:lnTo>
                  <a:cubicBezTo>
                    <a:pt x="3628" y="4564"/>
                    <a:pt x="3558" y="4577"/>
                    <a:pt x="3484" y="4577"/>
                  </a:cubicBezTo>
                  <a:cubicBezTo>
                    <a:pt x="3316" y="4577"/>
                    <a:pt x="3124" y="4530"/>
                    <a:pt x="2913" y="4429"/>
                  </a:cubicBezTo>
                  <a:cubicBezTo>
                    <a:pt x="957" y="3503"/>
                    <a:pt x="3507" y="1039"/>
                    <a:pt x="4394" y="258"/>
                  </a:cubicBezTo>
                  <a:cubicBezTo>
                    <a:pt x="4378" y="94"/>
                    <a:pt x="4362" y="1"/>
                    <a:pt x="4362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1"/>
            <p:cNvSpPr/>
            <p:nvPr/>
          </p:nvSpPr>
          <p:spPr>
            <a:xfrm rot="-261523">
              <a:off x="2082282" y="3339276"/>
              <a:ext cx="114574" cy="113999"/>
            </a:xfrm>
            <a:custGeom>
              <a:avLst/>
              <a:gdLst/>
              <a:ahLst/>
              <a:cxnLst/>
              <a:rect l="l" t="t" r="r" b="b"/>
              <a:pathLst>
                <a:path w="4583" h="4560" extrusionOk="0">
                  <a:moveTo>
                    <a:pt x="4109" y="1"/>
                  </a:moveTo>
                  <a:lnTo>
                    <a:pt x="4109" y="1"/>
                  </a:lnTo>
                  <a:cubicBezTo>
                    <a:pt x="4108" y="1"/>
                    <a:pt x="0" y="3308"/>
                    <a:pt x="2343" y="4414"/>
                  </a:cubicBezTo>
                  <a:cubicBezTo>
                    <a:pt x="2556" y="4514"/>
                    <a:pt x="2745" y="4560"/>
                    <a:pt x="2912" y="4560"/>
                  </a:cubicBezTo>
                  <a:cubicBezTo>
                    <a:pt x="4583" y="4560"/>
                    <a:pt x="4109" y="1"/>
                    <a:pt x="4109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 rot="-261523">
              <a:off x="2115138" y="3341881"/>
              <a:ext cx="74699" cy="98749"/>
            </a:xfrm>
            <a:custGeom>
              <a:avLst/>
              <a:gdLst/>
              <a:ahLst/>
              <a:cxnLst/>
              <a:rect l="l" t="t" r="r" b="b"/>
              <a:pathLst>
                <a:path w="2988" h="3950" extrusionOk="0">
                  <a:moveTo>
                    <a:pt x="2792" y="1"/>
                  </a:moveTo>
                  <a:cubicBezTo>
                    <a:pt x="1738" y="1008"/>
                    <a:pt x="0" y="2996"/>
                    <a:pt x="1711" y="3805"/>
                  </a:cubicBezTo>
                  <a:cubicBezTo>
                    <a:pt x="1925" y="3902"/>
                    <a:pt x="2109" y="3949"/>
                    <a:pt x="2277" y="3949"/>
                  </a:cubicBezTo>
                  <a:cubicBezTo>
                    <a:pt x="2300" y="3949"/>
                    <a:pt x="2323" y="3945"/>
                    <a:pt x="2347" y="3945"/>
                  </a:cubicBezTo>
                  <a:cubicBezTo>
                    <a:pt x="2988" y="2934"/>
                    <a:pt x="2843" y="599"/>
                    <a:pt x="2792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 rot="-261523">
              <a:off x="2269572" y="3520483"/>
              <a:ext cx="160399" cy="170099"/>
            </a:xfrm>
            <a:custGeom>
              <a:avLst/>
              <a:gdLst/>
              <a:ahLst/>
              <a:cxnLst/>
              <a:rect l="l" t="t" r="r" b="b"/>
              <a:pathLst>
                <a:path w="6416" h="6804" extrusionOk="0">
                  <a:moveTo>
                    <a:pt x="6369" y="1"/>
                  </a:moveTo>
                  <a:cubicBezTo>
                    <a:pt x="6369" y="1"/>
                    <a:pt x="0" y="4765"/>
                    <a:pt x="3788" y="6553"/>
                  </a:cubicBezTo>
                  <a:cubicBezTo>
                    <a:pt x="4154" y="6725"/>
                    <a:pt x="4475" y="6803"/>
                    <a:pt x="4752" y="6803"/>
                  </a:cubicBezTo>
                  <a:cubicBezTo>
                    <a:pt x="4994" y="6803"/>
                    <a:pt x="5205" y="6744"/>
                    <a:pt x="5389" y="6639"/>
                  </a:cubicBezTo>
                  <a:lnTo>
                    <a:pt x="5389" y="6639"/>
                  </a:lnTo>
                  <a:cubicBezTo>
                    <a:pt x="5295" y="6663"/>
                    <a:pt x="5194" y="6678"/>
                    <a:pt x="5084" y="6678"/>
                  </a:cubicBezTo>
                  <a:cubicBezTo>
                    <a:pt x="4838" y="6678"/>
                    <a:pt x="4565" y="6612"/>
                    <a:pt x="4252" y="6463"/>
                  </a:cubicBezTo>
                  <a:cubicBezTo>
                    <a:pt x="1398" y="5116"/>
                    <a:pt x="5119" y="1520"/>
                    <a:pt x="6416" y="375"/>
                  </a:cubicBezTo>
                  <a:cubicBezTo>
                    <a:pt x="6389" y="141"/>
                    <a:pt x="6369" y="1"/>
                    <a:pt x="6369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 rot="-261523">
              <a:off x="2290378" y="3519239"/>
              <a:ext cx="167099" cy="166324"/>
            </a:xfrm>
            <a:custGeom>
              <a:avLst/>
              <a:gdLst/>
              <a:ahLst/>
              <a:cxnLst/>
              <a:rect l="l" t="t" r="r" b="b"/>
              <a:pathLst>
                <a:path w="6684" h="6653" extrusionOk="0">
                  <a:moveTo>
                    <a:pt x="5990" y="0"/>
                  </a:moveTo>
                  <a:cubicBezTo>
                    <a:pt x="5990" y="0"/>
                    <a:pt x="1" y="4826"/>
                    <a:pt x="3413" y="6439"/>
                  </a:cubicBezTo>
                  <a:cubicBezTo>
                    <a:pt x="3724" y="6586"/>
                    <a:pt x="4000" y="6653"/>
                    <a:pt x="4244" y="6653"/>
                  </a:cubicBezTo>
                  <a:cubicBezTo>
                    <a:pt x="6684" y="6653"/>
                    <a:pt x="5990" y="0"/>
                    <a:pt x="5990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 rot="-261523">
              <a:off x="2338195" y="3523045"/>
              <a:ext cx="108949" cy="143924"/>
            </a:xfrm>
            <a:custGeom>
              <a:avLst/>
              <a:gdLst/>
              <a:ahLst/>
              <a:cxnLst/>
              <a:rect l="l" t="t" r="r" b="b"/>
              <a:pathLst>
                <a:path w="4358" h="5757" extrusionOk="0">
                  <a:moveTo>
                    <a:pt x="4077" y="1"/>
                  </a:moveTo>
                  <a:lnTo>
                    <a:pt x="4077" y="1"/>
                  </a:lnTo>
                  <a:cubicBezTo>
                    <a:pt x="2534" y="1469"/>
                    <a:pt x="0" y="4371"/>
                    <a:pt x="2500" y="5550"/>
                  </a:cubicBezTo>
                  <a:cubicBezTo>
                    <a:pt x="2808" y="5694"/>
                    <a:pt x="3078" y="5757"/>
                    <a:pt x="3320" y="5757"/>
                  </a:cubicBezTo>
                  <a:cubicBezTo>
                    <a:pt x="3354" y="5757"/>
                    <a:pt x="3390" y="5757"/>
                    <a:pt x="3425" y="5753"/>
                  </a:cubicBezTo>
                  <a:cubicBezTo>
                    <a:pt x="4358" y="4281"/>
                    <a:pt x="4147" y="876"/>
                    <a:pt x="4077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 rot="-261523">
              <a:off x="2677912" y="2949797"/>
              <a:ext cx="85149" cy="113949"/>
            </a:xfrm>
            <a:custGeom>
              <a:avLst/>
              <a:gdLst/>
              <a:ahLst/>
              <a:cxnLst/>
              <a:rect l="l" t="t" r="r" b="b"/>
              <a:pathLst>
                <a:path w="3406" h="4558" extrusionOk="0">
                  <a:moveTo>
                    <a:pt x="700" y="0"/>
                  </a:moveTo>
                  <a:cubicBezTo>
                    <a:pt x="699" y="1"/>
                    <a:pt x="0" y="4558"/>
                    <a:pt x="1996" y="4558"/>
                  </a:cubicBezTo>
                  <a:cubicBezTo>
                    <a:pt x="2167" y="4558"/>
                    <a:pt x="2363" y="4522"/>
                    <a:pt x="2581" y="4444"/>
                  </a:cubicBezTo>
                  <a:cubicBezTo>
                    <a:pt x="3073" y="4277"/>
                    <a:pt x="3324" y="4023"/>
                    <a:pt x="3405" y="3718"/>
                  </a:cubicBezTo>
                  <a:lnTo>
                    <a:pt x="3405" y="3718"/>
                  </a:lnTo>
                  <a:cubicBezTo>
                    <a:pt x="3292" y="3909"/>
                    <a:pt x="3089" y="4066"/>
                    <a:pt x="2765" y="4178"/>
                  </a:cubicBezTo>
                  <a:cubicBezTo>
                    <a:pt x="2581" y="4241"/>
                    <a:pt x="2417" y="4272"/>
                    <a:pt x="2265" y="4272"/>
                  </a:cubicBezTo>
                  <a:cubicBezTo>
                    <a:pt x="738" y="4272"/>
                    <a:pt x="824" y="1238"/>
                    <a:pt x="902" y="164"/>
                  </a:cubicBezTo>
                  <a:cubicBezTo>
                    <a:pt x="774" y="59"/>
                    <a:pt x="700" y="0"/>
                    <a:pt x="700" y="0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 rot="-261523">
              <a:off x="2687589" y="2942539"/>
              <a:ext cx="119999" cy="111974"/>
            </a:xfrm>
            <a:custGeom>
              <a:avLst/>
              <a:gdLst/>
              <a:ahLst/>
              <a:cxnLst/>
              <a:rect l="l" t="t" r="r" b="b"/>
              <a:pathLst>
                <a:path w="4800" h="4479" extrusionOk="0">
                  <a:moveTo>
                    <a:pt x="525" y="0"/>
                  </a:moveTo>
                  <a:cubicBezTo>
                    <a:pt x="525" y="1"/>
                    <a:pt x="1" y="4479"/>
                    <a:pt x="1855" y="4479"/>
                  </a:cubicBezTo>
                  <a:cubicBezTo>
                    <a:pt x="2006" y="4479"/>
                    <a:pt x="2172" y="4449"/>
                    <a:pt x="2356" y="4385"/>
                  </a:cubicBezTo>
                  <a:cubicBezTo>
                    <a:pt x="4800" y="3534"/>
                    <a:pt x="525" y="1"/>
                    <a:pt x="525" y="0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 rot="-261523">
              <a:off x="2701815" y="2945986"/>
              <a:ext cx="62100" cy="89124"/>
            </a:xfrm>
            <a:custGeom>
              <a:avLst/>
              <a:gdLst/>
              <a:ahLst/>
              <a:cxnLst/>
              <a:rect l="l" t="t" r="r" b="b"/>
              <a:pathLst>
                <a:path w="2484" h="3565" extrusionOk="0">
                  <a:moveTo>
                    <a:pt x="39" y="0"/>
                  </a:moveTo>
                  <a:cubicBezTo>
                    <a:pt x="0" y="1308"/>
                    <a:pt x="117" y="3565"/>
                    <a:pt x="1433" y="3565"/>
                  </a:cubicBezTo>
                  <a:cubicBezTo>
                    <a:pt x="1585" y="3565"/>
                    <a:pt x="1749" y="3534"/>
                    <a:pt x="1932" y="3471"/>
                  </a:cubicBezTo>
                  <a:cubicBezTo>
                    <a:pt x="2186" y="3382"/>
                    <a:pt x="2363" y="3265"/>
                    <a:pt x="2484" y="3128"/>
                  </a:cubicBezTo>
                  <a:cubicBezTo>
                    <a:pt x="2233" y="1957"/>
                    <a:pt x="496" y="395"/>
                    <a:pt x="39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 rot="-261523">
              <a:off x="2871829" y="3214229"/>
              <a:ext cx="85224" cy="113874"/>
            </a:xfrm>
            <a:custGeom>
              <a:avLst/>
              <a:gdLst/>
              <a:ahLst/>
              <a:cxnLst/>
              <a:rect l="l" t="t" r="r" b="b"/>
              <a:pathLst>
                <a:path w="3409" h="4555" extrusionOk="0">
                  <a:moveTo>
                    <a:pt x="700" y="1"/>
                  </a:moveTo>
                  <a:cubicBezTo>
                    <a:pt x="700" y="1"/>
                    <a:pt x="1" y="4554"/>
                    <a:pt x="1996" y="4554"/>
                  </a:cubicBezTo>
                  <a:cubicBezTo>
                    <a:pt x="2171" y="4554"/>
                    <a:pt x="2367" y="4519"/>
                    <a:pt x="2585" y="4444"/>
                  </a:cubicBezTo>
                  <a:cubicBezTo>
                    <a:pt x="3073" y="4273"/>
                    <a:pt x="3327" y="4019"/>
                    <a:pt x="3409" y="3714"/>
                  </a:cubicBezTo>
                  <a:lnTo>
                    <a:pt x="3409" y="3714"/>
                  </a:lnTo>
                  <a:cubicBezTo>
                    <a:pt x="3292" y="3906"/>
                    <a:pt x="3089" y="4066"/>
                    <a:pt x="2769" y="4176"/>
                  </a:cubicBezTo>
                  <a:cubicBezTo>
                    <a:pt x="2585" y="4241"/>
                    <a:pt x="2417" y="4269"/>
                    <a:pt x="2265" y="4269"/>
                  </a:cubicBezTo>
                  <a:cubicBezTo>
                    <a:pt x="738" y="4269"/>
                    <a:pt x="824" y="1235"/>
                    <a:pt x="902" y="161"/>
                  </a:cubicBezTo>
                  <a:cubicBezTo>
                    <a:pt x="777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 rot="-261523">
              <a:off x="2881603" y="3206866"/>
              <a:ext cx="119999" cy="112024"/>
            </a:xfrm>
            <a:custGeom>
              <a:avLst/>
              <a:gdLst/>
              <a:ahLst/>
              <a:cxnLst/>
              <a:rect l="l" t="t" r="r" b="b"/>
              <a:pathLst>
                <a:path w="4800" h="4481" extrusionOk="0">
                  <a:moveTo>
                    <a:pt x="525" y="1"/>
                  </a:moveTo>
                  <a:lnTo>
                    <a:pt x="525" y="1"/>
                  </a:lnTo>
                  <a:cubicBezTo>
                    <a:pt x="525" y="1"/>
                    <a:pt x="0" y="4480"/>
                    <a:pt x="1855" y="4480"/>
                  </a:cubicBezTo>
                  <a:cubicBezTo>
                    <a:pt x="2006" y="4480"/>
                    <a:pt x="2172" y="4450"/>
                    <a:pt x="2356" y="4387"/>
                  </a:cubicBezTo>
                  <a:cubicBezTo>
                    <a:pt x="4800" y="3535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 rot="-261523">
              <a:off x="2895729" y="3210317"/>
              <a:ext cx="62200" cy="89174"/>
            </a:xfrm>
            <a:custGeom>
              <a:avLst/>
              <a:gdLst/>
              <a:ahLst/>
              <a:cxnLst/>
              <a:rect l="l" t="t" r="r" b="b"/>
              <a:pathLst>
                <a:path w="2488" h="3567" extrusionOk="0">
                  <a:moveTo>
                    <a:pt x="42" y="0"/>
                  </a:moveTo>
                  <a:lnTo>
                    <a:pt x="42" y="0"/>
                  </a:lnTo>
                  <a:cubicBezTo>
                    <a:pt x="0" y="1309"/>
                    <a:pt x="117" y="3566"/>
                    <a:pt x="1433" y="3566"/>
                  </a:cubicBezTo>
                  <a:cubicBezTo>
                    <a:pt x="1585" y="3566"/>
                    <a:pt x="1749" y="3534"/>
                    <a:pt x="1933" y="3473"/>
                  </a:cubicBezTo>
                  <a:cubicBezTo>
                    <a:pt x="2187" y="3386"/>
                    <a:pt x="2362" y="3265"/>
                    <a:pt x="2487" y="3129"/>
                  </a:cubicBezTo>
                  <a:cubicBezTo>
                    <a:pt x="2233" y="1957"/>
                    <a:pt x="496" y="395"/>
                    <a:pt x="42" y="0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 rot="-261523">
              <a:off x="2794520" y="3431983"/>
              <a:ext cx="85149" cy="113849"/>
            </a:xfrm>
            <a:custGeom>
              <a:avLst/>
              <a:gdLst/>
              <a:ahLst/>
              <a:cxnLst/>
              <a:rect l="l" t="t" r="r" b="b"/>
              <a:pathLst>
                <a:path w="3406" h="4554" extrusionOk="0">
                  <a:moveTo>
                    <a:pt x="700" y="1"/>
                  </a:moveTo>
                  <a:cubicBezTo>
                    <a:pt x="700" y="1"/>
                    <a:pt x="1" y="4553"/>
                    <a:pt x="1996" y="4553"/>
                  </a:cubicBezTo>
                  <a:cubicBezTo>
                    <a:pt x="2167" y="4553"/>
                    <a:pt x="2363" y="4519"/>
                    <a:pt x="2582" y="4445"/>
                  </a:cubicBezTo>
                  <a:cubicBezTo>
                    <a:pt x="3074" y="4272"/>
                    <a:pt x="3324" y="4019"/>
                    <a:pt x="3405" y="3718"/>
                  </a:cubicBezTo>
                  <a:lnTo>
                    <a:pt x="3405" y="3718"/>
                  </a:lnTo>
                  <a:cubicBezTo>
                    <a:pt x="3292" y="3906"/>
                    <a:pt x="3090" y="4066"/>
                    <a:pt x="2765" y="4179"/>
                  </a:cubicBezTo>
                  <a:cubicBezTo>
                    <a:pt x="2582" y="4241"/>
                    <a:pt x="2418" y="4272"/>
                    <a:pt x="2266" y="4272"/>
                  </a:cubicBezTo>
                  <a:cubicBezTo>
                    <a:pt x="738" y="4272"/>
                    <a:pt x="824" y="1235"/>
                    <a:pt x="902" y="161"/>
                  </a:cubicBezTo>
                  <a:cubicBezTo>
                    <a:pt x="774" y="60"/>
                    <a:pt x="700" y="1"/>
                    <a:pt x="700" y="1"/>
                  </a:cubicBezTo>
                  <a:close/>
                </a:path>
              </a:pathLst>
            </a:custGeom>
            <a:solidFill>
              <a:srgbClr val="F97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 rot="-261523">
              <a:off x="2804197" y="3424624"/>
              <a:ext cx="120024" cy="112074"/>
            </a:xfrm>
            <a:custGeom>
              <a:avLst/>
              <a:gdLst/>
              <a:ahLst/>
              <a:cxnLst/>
              <a:rect l="l" t="t" r="r" b="b"/>
              <a:pathLst>
                <a:path w="4801" h="4483" extrusionOk="0">
                  <a:moveTo>
                    <a:pt x="525" y="1"/>
                  </a:moveTo>
                  <a:cubicBezTo>
                    <a:pt x="525" y="1"/>
                    <a:pt x="1" y="4483"/>
                    <a:pt x="1857" y="4483"/>
                  </a:cubicBezTo>
                  <a:cubicBezTo>
                    <a:pt x="2007" y="4483"/>
                    <a:pt x="2173" y="4453"/>
                    <a:pt x="2356" y="4390"/>
                  </a:cubicBezTo>
                  <a:cubicBezTo>
                    <a:pt x="4800" y="3539"/>
                    <a:pt x="525" y="1"/>
                    <a:pt x="525" y="1"/>
                  </a:cubicBezTo>
                  <a:close/>
                </a:path>
              </a:pathLst>
            </a:custGeom>
            <a:solidFill>
              <a:srgbClr val="1C1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 rot="-261523">
              <a:off x="2818420" y="3428071"/>
              <a:ext cx="62100" cy="89149"/>
            </a:xfrm>
            <a:custGeom>
              <a:avLst/>
              <a:gdLst/>
              <a:ahLst/>
              <a:cxnLst/>
              <a:rect l="l" t="t" r="r" b="b"/>
              <a:pathLst>
                <a:path w="2484" h="3566" extrusionOk="0">
                  <a:moveTo>
                    <a:pt x="39" y="1"/>
                  </a:moveTo>
                  <a:cubicBezTo>
                    <a:pt x="0" y="1313"/>
                    <a:pt x="118" y="3566"/>
                    <a:pt x="1433" y="3566"/>
                  </a:cubicBezTo>
                  <a:cubicBezTo>
                    <a:pt x="1581" y="3566"/>
                    <a:pt x="1749" y="3538"/>
                    <a:pt x="1933" y="3472"/>
                  </a:cubicBezTo>
                  <a:cubicBezTo>
                    <a:pt x="2187" y="3387"/>
                    <a:pt x="2363" y="3269"/>
                    <a:pt x="2484" y="3129"/>
                  </a:cubicBezTo>
                  <a:cubicBezTo>
                    <a:pt x="2234" y="1961"/>
                    <a:pt x="496" y="395"/>
                    <a:pt x="39" y="1"/>
                  </a:cubicBezTo>
                  <a:close/>
                </a:path>
              </a:pathLst>
            </a:custGeom>
            <a:solidFill>
              <a:srgbClr val="353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41"/>
          <p:cNvSpPr/>
          <p:nvPr/>
        </p:nvSpPr>
        <p:spPr>
          <a:xfrm rot="-3065886">
            <a:off x="2883709" y="1014169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1"/>
          <p:cNvSpPr/>
          <p:nvPr/>
        </p:nvSpPr>
        <p:spPr>
          <a:xfrm rot="-3065886">
            <a:off x="2883709" y="1014169"/>
            <a:ext cx="27" cy="2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1"/>
          <p:cNvSpPr txBox="1">
            <a:spLocks noGrp="1"/>
          </p:cNvSpPr>
          <p:nvPr>
            <p:ph type="ctrTitle"/>
          </p:nvPr>
        </p:nvSpPr>
        <p:spPr>
          <a:xfrm>
            <a:off x="6915068" y="373535"/>
            <a:ext cx="1784618" cy="12133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erlin Sans FB Demi" panose="020E0802020502020306" pitchFamily="34" charset="0"/>
              </a:rPr>
              <a:t>S</a:t>
            </a:r>
            <a:r>
              <a:rPr lang="en-US" dirty="0" err="1">
                <a:latin typeface="Berlin Sans FB Demi" panose="020E0802020502020306" pitchFamily="34" charset="0"/>
              </a:rPr>
              <a:t>yarat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n-US" dirty="0" err="1">
                <a:latin typeface="Berlin Sans FB Demi" panose="020E0802020502020306" pitchFamily="34" charset="0"/>
              </a:rPr>
              <a:t>Kelompok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n-US" dirty="0" err="1">
                <a:latin typeface="Berlin Sans FB Demi" panose="020E0802020502020306" pitchFamily="34" charset="0"/>
              </a:rPr>
              <a:t>Sosial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1020" name="Google Shape;1020;p41"/>
          <p:cNvSpPr txBox="1"/>
          <p:nvPr/>
        </p:nvSpPr>
        <p:spPr>
          <a:xfrm>
            <a:off x="4146906" y="2324574"/>
            <a:ext cx="750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dirty="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3  </a:t>
            </a:r>
            <a:endParaRPr dirty="0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21" name="Google Shape;1021;p41"/>
          <p:cNvSpPr txBox="1"/>
          <p:nvPr/>
        </p:nvSpPr>
        <p:spPr>
          <a:xfrm>
            <a:off x="5962413" y="2324574"/>
            <a:ext cx="750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dirty="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5</a:t>
            </a:r>
            <a:endParaRPr dirty="0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22" name="Google Shape;1022;p41"/>
          <p:cNvSpPr txBox="1"/>
          <p:nvPr/>
        </p:nvSpPr>
        <p:spPr>
          <a:xfrm>
            <a:off x="3230447" y="1851779"/>
            <a:ext cx="750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dirty="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2</a:t>
            </a:r>
            <a:endParaRPr dirty="0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23" name="Google Shape;1023;p41"/>
          <p:cNvSpPr txBox="1"/>
          <p:nvPr/>
        </p:nvSpPr>
        <p:spPr>
          <a:xfrm>
            <a:off x="5054663" y="1851779"/>
            <a:ext cx="7500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" dirty="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4</a:t>
            </a:r>
            <a:endParaRPr dirty="0">
              <a:solidFill>
                <a:srgbClr val="FFFFFF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024" name="Google Shape;1024;p41"/>
          <p:cNvSpPr txBox="1"/>
          <p:nvPr/>
        </p:nvSpPr>
        <p:spPr>
          <a:xfrm>
            <a:off x="4741497" y="197134"/>
            <a:ext cx="14853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200"/>
              </a:spcAft>
            </a:pPr>
            <a:r>
              <a:rPr lang="en-US" dirty="0" err="1">
                <a:latin typeface="Bahnschrift Light SemiCondensed" panose="020B0502040204020203" pitchFamily="34" charset="0"/>
              </a:rPr>
              <a:t>bersistem</a:t>
            </a:r>
            <a:r>
              <a:rPr lang="en-US" dirty="0">
                <a:latin typeface="Bahnschrift Light SemiCondensed" panose="020B0502040204020203" pitchFamily="34" charset="0"/>
              </a:rPr>
              <a:t> dan </a:t>
            </a:r>
            <a:r>
              <a:rPr lang="en-US" dirty="0" err="1">
                <a:latin typeface="Bahnschrift Light SemiCondensed" panose="020B0502040204020203" pitchFamily="34" charset="0"/>
              </a:rPr>
              <a:t>berproses</a:t>
            </a:r>
            <a:endParaRPr sz="1000" dirty="0">
              <a:solidFill>
                <a:srgbClr val="434343"/>
              </a:solidFill>
              <a:latin typeface="Bahnschrift Light SemiCondensed" panose="020B0502040204020203" pitchFamily="3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1025" name="Google Shape;1025;p41"/>
          <p:cNvSpPr txBox="1"/>
          <p:nvPr/>
        </p:nvSpPr>
        <p:spPr>
          <a:xfrm>
            <a:off x="3775390" y="4105394"/>
            <a:ext cx="1485300" cy="56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>
                <a:latin typeface="Bahnschrift Light SemiCondensed" panose="020B0502040204020203" pitchFamily="34" charset="0"/>
              </a:rPr>
              <a:t>kepentingan</a:t>
            </a:r>
            <a:r>
              <a:rPr lang="en-US" dirty="0">
                <a:latin typeface="Bahnschrift Light SemiCondensed" panose="020B0502040204020203" pitchFamily="34" charset="0"/>
              </a:rPr>
              <a:t> dan </a:t>
            </a:r>
            <a:r>
              <a:rPr lang="en-US" dirty="0" err="1">
                <a:latin typeface="Bahnschrift Light SemiCondensed" panose="020B0502040204020203" pitchFamily="34" charset="0"/>
              </a:rPr>
              <a:t>kesamaan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nasib</a:t>
            </a:r>
            <a:endParaRPr sz="1000" dirty="0">
              <a:solidFill>
                <a:srgbClr val="434343"/>
              </a:solidFill>
              <a:latin typeface="Bahnschrift Light SemiCondensed" panose="020B0502040204020203" pitchFamily="3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887" name="Google Shape;887;p41"/>
          <p:cNvSpPr txBox="1"/>
          <p:nvPr/>
        </p:nvSpPr>
        <p:spPr>
          <a:xfrm>
            <a:off x="1182602" y="3298740"/>
            <a:ext cx="2805338" cy="60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>
                <a:latin typeface="Bahnschrift Light SemiCondensed" panose="020B0502040204020203" pitchFamily="34" charset="0"/>
              </a:rPr>
              <a:t>adanya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kesadaran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sebagai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bagian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dari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kelompok</a:t>
            </a:r>
            <a:r>
              <a:rPr lang="en-US" dirty="0">
                <a:latin typeface="Bahnschrift Light SemiCondensed" panose="020B0502040204020203" pitchFamily="34" charset="0"/>
              </a:rPr>
              <a:t> yang </a:t>
            </a:r>
            <a:r>
              <a:rPr lang="en-US" dirty="0" err="1">
                <a:latin typeface="Bahnschrift Light SemiCondensed" panose="020B0502040204020203" pitchFamily="34" charset="0"/>
              </a:rPr>
              <a:t>bersangkutan</a:t>
            </a:r>
            <a:endParaRPr sz="1000" dirty="0">
              <a:solidFill>
                <a:srgbClr val="434343"/>
              </a:solidFill>
              <a:latin typeface="Bahnschrift Light SemiCondensed" panose="020B0502040204020203" pitchFamily="3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1026" name="Google Shape;1026;p41"/>
          <p:cNvSpPr txBox="1"/>
          <p:nvPr/>
        </p:nvSpPr>
        <p:spPr>
          <a:xfrm>
            <a:off x="5190000" y="3542260"/>
            <a:ext cx="2302078" cy="567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 err="1">
                <a:latin typeface="Bahnschrift Light SemiCondensed" panose="020B0502040204020203" pitchFamily="34" charset="0"/>
              </a:rPr>
              <a:t>adanya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faktor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pengikat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seperti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kesamaan</a:t>
            </a:r>
            <a:r>
              <a:rPr lang="en-US" dirty="0">
                <a:latin typeface="Bahnschrift Light SemiCondensed" panose="020B0502040204020203" pitchFamily="34" charset="0"/>
              </a:rPr>
              <a:t> </a:t>
            </a:r>
            <a:r>
              <a:rPr lang="en-US" dirty="0" err="1">
                <a:latin typeface="Bahnschrift Light SemiCondensed" panose="020B0502040204020203" pitchFamily="34" charset="0"/>
              </a:rPr>
              <a:t>ideologi</a:t>
            </a:r>
            <a:endParaRPr sz="1000" dirty="0">
              <a:solidFill>
                <a:srgbClr val="434343"/>
              </a:solidFill>
              <a:latin typeface="Bahnschrift Light SemiCondensed" panose="020B0502040204020203" pitchFamily="34" charset="0"/>
              <a:ea typeface="Josefin Slab"/>
              <a:cs typeface="Josefin Slab"/>
              <a:sym typeface="Josefin Slab"/>
            </a:endParaRPr>
          </a:p>
        </p:txBody>
      </p:sp>
      <p:sp>
        <p:nvSpPr>
          <p:cNvPr id="1027" name="Google Shape;1027;p41"/>
          <p:cNvSpPr txBox="1"/>
          <p:nvPr/>
        </p:nvSpPr>
        <p:spPr>
          <a:xfrm>
            <a:off x="2313384" y="579613"/>
            <a:ext cx="2652611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200"/>
              </a:spcAft>
            </a:pPr>
            <a:r>
              <a:rPr lang="sv-SE" dirty="0">
                <a:latin typeface="Bahnschrift Light SemiCondensed" panose="020B0502040204020203" pitchFamily="34" charset="0"/>
              </a:rPr>
              <a:t>adanya hubungan timbal balik antara anggota</a:t>
            </a:r>
            <a:endParaRPr sz="1000" dirty="0">
              <a:solidFill>
                <a:srgbClr val="434343"/>
              </a:solidFill>
              <a:latin typeface="Bahnschrift Light SemiCondensed" panose="020B0502040204020203" pitchFamily="34" charset="0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ctrTitle"/>
          </p:nvPr>
        </p:nvSpPr>
        <p:spPr>
          <a:xfrm>
            <a:off x="476753" y="4124267"/>
            <a:ext cx="8190494" cy="971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latin typeface="Berlin Sans FB Demi" panose="020E0802020502020306" pitchFamily="34" charset="0"/>
              </a:rPr>
              <a:t>Koridor</a:t>
            </a:r>
            <a:r>
              <a:rPr lang="en-US" sz="4400" dirty="0">
                <a:latin typeface="Berlin Sans FB Demi" panose="020E0802020502020306" pitchFamily="34" charset="0"/>
              </a:rPr>
              <a:t> Co-working Space</a:t>
            </a:r>
            <a:endParaRPr sz="4400" dirty="0">
              <a:latin typeface="Berlin Sans FB Demi" panose="020E0802020502020306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441D5-5C79-423D-B4B0-DDB32188B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93" y="108745"/>
            <a:ext cx="3392967" cy="2545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38D0A4-7D83-48A3-ABE8-105ACC431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903" y="2111748"/>
            <a:ext cx="3626004" cy="2040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4449C1-3627-4368-B1E0-9E9B0AFB81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857" b="19332"/>
          <a:stretch/>
        </p:blipFill>
        <p:spPr>
          <a:xfrm>
            <a:off x="1006271" y="2721633"/>
            <a:ext cx="1650609" cy="1402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54862-8A1A-4185-AA9C-7E910FAB7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561" y="108745"/>
            <a:ext cx="2536687" cy="1902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A925E-B7C4-4C4F-8B27-26697442F9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94" r="24994"/>
          <a:stretch/>
        </p:blipFill>
        <p:spPr>
          <a:xfrm>
            <a:off x="3647772" y="999823"/>
            <a:ext cx="1615418" cy="24231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ctrTitle"/>
          </p:nvPr>
        </p:nvSpPr>
        <p:spPr>
          <a:xfrm>
            <a:off x="6179349" y="248696"/>
            <a:ext cx="2728441" cy="9189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erlin Sans FB Demi" panose="020E0802020502020306" pitchFamily="34" charset="0"/>
              </a:rPr>
              <a:t>Jenis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s" dirty="0">
                <a:latin typeface="Berlin Sans FB Demi" panose="020E0802020502020306" pitchFamily="34" charset="0"/>
              </a:rPr>
              <a:t>Kelompok Sosial </a:t>
            </a:r>
            <a:r>
              <a:rPr lang="en-US" dirty="0" err="1">
                <a:latin typeface="Berlin Sans FB Demi" panose="020E0802020502020306" pitchFamily="34" charset="0"/>
              </a:rPr>
              <a:t>dari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n-US" dirty="0" err="1">
                <a:latin typeface="Berlin Sans FB Demi" panose="020E0802020502020306" pitchFamily="34" charset="0"/>
              </a:rPr>
              <a:t>Koridor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489181" y="865470"/>
            <a:ext cx="2423385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Kelompok In-Group</a:t>
            </a:r>
            <a:endParaRPr sz="1800" b="1" dirty="0">
              <a:solidFill>
                <a:srgbClr val="434343"/>
              </a:solidFill>
              <a:latin typeface="Palatino Linotype" panose="02040502050505030304" pitchFamily="18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5239426" y="2364695"/>
            <a:ext cx="2624414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Kelompok </a:t>
            </a:r>
            <a:r>
              <a:rPr lang="en-U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Out-Group</a:t>
            </a:r>
            <a:endParaRPr sz="1800" b="1" dirty="0">
              <a:solidFill>
                <a:srgbClr val="434343"/>
              </a:solidFill>
              <a:latin typeface="Palatino Linotype" panose="02040502050505030304" pitchFamily="18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584200" y="3863920"/>
            <a:ext cx="3328567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Gesselschaft (</a:t>
            </a:r>
            <a:r>
              <a:rPr lang="en-US" sz="1800" b="1" dirty="0" err="1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Patembayan</a:t>
            </a:r>
            <a:r>
              <a:rPr lang="en-U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)</a:t>
            </a:r>
            <a:endParaRPr sz="1800" b="1" dirty="0">
              <a:solidFill>
                <a:srgbClr val="434343"/>
              </a:solidFill>
              <a:latin typeface="Palatino Linotype" panose="02040502050505030304" pitchFamily="18" charset="0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198" name="Google Shape;198;p27"/>
          <p:cNvGrpSpPr/>
          <p:nvPr/>
        </p:nvGrpSpPr>
        <p:grpSpPr>
          <a:xfrm>
            <a:off x="4099112" y="370050"/>
            <a:ext cx="945783" cy="4781100"/>
            <a:chOff x="4099112" y="370050"/>
            <a:chExt cx="945783" cy="4781100"/>
          </a:xfrm>
        </p:grpSpPr>
        <p:cxnSp>
          <p:nvCxnSpPr>
            <p:cNvPr id="199" name="Google Shape;199;p27"/>
            <p:cNvCxnSpPr>
              <a:cxnSpLocks/>
            </p:cNvCxnSpPr>
            <p:nvPr/>
          </p:nvCxnSpPr>
          <p:spPr>
            <a:xfrm>
              <a:off x="4574350" y="370050"/>
              <a:ext cx="0" cy="4781100"/>
            </a:xfrm>
            <a:prstGeom prst="straightConnector1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200" name="Google Shape;200;p27"/>
            <p:cNvGrpSpPr/>
            <p:nvPr/>
          </p:nvGrpSpPr>
          <p:grpSpPr>
            <a:xfrm>
              <a:off x="4099112" y="599718"/>
              <a:ext cx="945783" cy="945610"/>
              <a:chOff x="4933350" y="1446150"/>
              <a:chExt cx="679100" cy="679025"/>
            </a:xfrm>
          </p:grpSpPr>
          <p:sp>
            <p:nvSpPr>
              <p:cNvPr id="201" name="Google Shape;201;p27"/>
              <p:cNvSpPr/>
              <p:nvPr/>
            </p:nvSpPr>
            <p:spPr>
              <a:xfrm>
                <a:off x="4933350" y="1446150"/>
                <a:ext cx="679100" cy="679025"/>
              </a:xfrm>
              <a:custGeom>
                <a:avLst/>
                <a:gdLst/>
                <a:ahLst/>
                <a:cxnLst/>
                <a:rect l="l" t="t" r="r" b="b"/>
                <a:pathLst>
                  <a:path w="27164" h="27161" extrusionOk="0">
                    <a:moveTo>
                      <a:pt x="13580" y="1"/>
                    </a:moveTo>
                    <a:cubicBezTo>
                      <a:pt x="6079" y="1"/>
                      <a:pt x="0" y="6080"/>
                      <a:pt x="0" y="13580"/>
                    </a:cubicBezTo>
                    <a:cubicBezTo>
                      <a:pt x="0" y="21081"/>
                      <a:pt x="6079" y="27160"/>
                      <a:pt x="13580" y="27160"/>
                    </a:cubicBezTo>
                    <a:cubicBezTo>
                      <a:pt x="21081" y="27160"/>
                      <a:pt x="27164" y="21081"/>
                      <a:pt x="27164" y="13580"/>
                    </a:cubicBezTo>
                    <a:cubicBezTo>
                      <a:pt x="27164" y="6080"/>
                      <a:pt x="21081" y="1"/>
                      <a:pt x="135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7"/>
              <p:cNvSpPr/>
              <p:nvPr/>
            </p:nvSpPr>
            <p:spPr>
              <a:xfrm>
                <a:off x="4959450" y="1472275"/>
                <a:ext cx="626925" cy="626775"/>
              </a:xfrm>
              <a:custGeom>
                <a:avLst/>
                <a:gdLst/>
                <a:ahLst/>
                <a:cxnLst/>
                <a:rect l="l" t="t" r="r" b="b"/>
                <a:pathLst>
                  <a:path w="25077" h="25071" extrusionOk="0">
                    <a:moveTo>
                      <a:pt x="12536" y="0"/>
                    </a:moveTo>
                    <a:cubicBezTo>
                      <a:pt x="5624" y="0"/>
                      <a:pt x="0" y="5623"/>
                      <a:pt x="0" y="12535"/>
                    </a:cubicBezTo>
                    <a:cubicBezTo>
                      <a:pt x="0" y="19448"/>
                      <a:pt x="5624" y="25071"/>
                      <a:pt x="12536" y="25071"/>
                    </a:cubicBezTo>
                    <a:cubicBezTo>
                      <a:pt x="19448" y="25071"/>
                      <a:pt x="25076" y="19448"/>
                      <a:pt x="25076" y="12535"/>
                    </a:cubicBezTo>
                    <a:cubicBezTo>
                      <a:pt x="25076" y="5623"/>
                      <a:pt x="19448" y="0"/>
                      <a:pt x="12536" y="0"/>
                    </a:cubicBezTo>
                    <a:close/>
                  </a:path>
                </a:pathLst>
              </a:custGeom>
              <a:solidFill>
                <a:srgbClr val="ECE5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5040750" y="1556350"/>
                <a:ext cx="464200" cy="458625"/>
              </a:xfrm>
              <a:custGeom>
                <a:avLst/>
                <a:gdLst/>
                <a:ahLst/>
                <a:cxnLst/>
                <a:rect l="l" t="t" r="r" b="b"/>
                <a:pathLst>
                  <a:path w="18568" h="18345" extrusionOk="0">
                    <a:moveTo>
                      <a:pt x="7200" y="0"/>
                    </a:moveTo>
                    <a:cubicBezTo>
                      <a:pt x="7136" y="0"/>
                      <a:pt x="7067" y="10"/>
                      <a:pt x="7003" y="35"/>
                    </a:cubicBezTo>
                    <a:cubicBezTo>
                      <a:pt x="6904" y="65"/>
                      <a:pt x="6813" y="129"/>
                      <a:pt x="6736" y="228"/>
                    </a:cubicBezTo>
                    <a:lnTo>
                      <a:pt x="5860" y="1298"/>
                    </a:lnTo>
                    <a:cubicBezTo>
                      <a:pt x="5611" y="1598"/>
                      <a:pt x="5246" y="1792"/>
                      <a:pt x="4854" y="1822"/>
                    </a:cubicBezTo>
                    <a:lnTo>
                      <a:pt x="3476" y="1938"/>
                    </a:lnTo>
                    <a:cubicBezTo>
                      <a:pt x="3210" y="1959"/>
                      <a:pt x="2982" y="2157"/>
                      <a:pt x="2931" y="2419"/>
                    </a:cubicBezTo>
                    <a:lnTo>
                      <a:pt x="2651" y="3777"/>
                    </a:lnTo>
                    <a:cubicBezTo>
                      <a:pt x="2570" y="4160"/>
                      <a:pt x="2338" y="4499"/>
                      <a:pt x="2007" y="4709"/>
                    </a:cubicBezTo>
                    <a:lnTo>
                      <a:pt x="839" y="5452"/>
                    </a:lnTo>
                    <a:cubicBezTo>
                      <a:pt x="611" y="5594"/>
                      <a:pt x="503" y="5877"/>
                      <a:pt x="581" y="6135"/>
                    </a:cubicBezTo>
                    <a:lnTo>
                      <a:pt x="962" y="7463"/>
                    </a:lnTo>
                    <a:cubicBezTo>
                      <a:pt x="1071" y="7840"/>
                      <a:pt x="1019" y="8249"/>
                      <a:pt x="825" y="8588"/>
                    </a:cubicBezTo>
                    <a:lnTo>
                      <a:pt x="133" y="9791"/>
                    </a:lnTo>
                    <a:cubicBezTo>
                      <a:pt x="0" y="10023"/>
                      <a:pt x="40" y="10320"/>
                      <a:pt x="224" y="10513"/>
                    </a:cubicBezTo>
                    <a:lnTo>
                      <a:pt x="1182" y="11514"/>
                    </a:lnTo>
                    <a:cubicBezTo>
                      <a:pt x="1448" y="11797"/>
                      <a:pt x="1598" y="12184"/>
                      <a:pt x="1581" y="12575"/>
                    </a:cubicBezTo>
                    <a:lnTo>
                      <a:pt x="1529" y="13959"/>
                    </a:lnTo>
                    <a:cubicBezTo>
                      <a:pt x="1517" y="14225"/>
                      <a:pt x="1689" y="14474"/>
                      <a:pt x="1942" y="14555"/>
                    </a:cubicBezTo>
                    <a:lnTo>
                      <a:pt x="3256" y="14998"/>
                    </a:lnTo>
                    <a:cubicBezTo>
                      <a:pt x="3626" y="15123"/>
                      <a:pt x="3936" y="15398"/>
                      <a:pt x="4103" y="15749"/>
                    </a:cubicBezTo>
                    <a:lnTo>
                      <a:pt x="4705" y="17008"/>
                    </a:lnTo>
                    <a:cubicBezTo>
                      <a:pt x="4803" y="17215"/>
                      <a:pt x="5014" y="17348"/>
                      <a:pt x="5237" y="17348"/>
                    </a:cubicBezTo>
                    <a:cubicBezTo>
                      <a:pt x="5272" y="17348"/>
                      <a:pt x="5302" y="17343"/>
                      <a:pt x="5332" y="17339"/>
                    </a:cubicBezTo>
                    <a:lnTo>
                      <a:pt x="6720" y="17116"/>
                    </a:lnTo>
                    <a:cubicBezTo>
                      <a:pt x="6793" y="17107"/>
                      <a:pt x="6870" y="17099"/>
                      <a:pt x="6947" y="17099"/>
                    </a:cubicBezTo>
                    <a:cubicBezTo>
                      <a:pt x="7257" y="17099"/>
                      <a:pt x="7561" y="17202"/>
                      <a:pt x="7806" y="17387"/>
                    </a:cubicBezTo>
                    <a:lnTo>
                      <a:pt x="8932" y="18228"/>
                    </a:lnTo>
                    <a:cubicBezTo>
                      <a:pt x="9035" y="18305"/>
                      <a:pt x="9155" y="18345"/>
                      <a:pt x="9284" y="18345"/>
                    </a:cubicBezTo>
                    <a:cubicBezTo>
                      <a:pt x="9413" y="18345"/>
                      <a:pt x="9537" y="18305"/>
                      <a:pt x="9641" y="18228"/>
                    </a:cubicBezTo>
                    <a:lnTo>
                      <a:pt x="10766" y="17387"/>
                    </a:lnTo>
                    <a:cubicBezTo>
                      <a:pt x="11011" y="17202"/>
                      <a:pt x="11316" y="17099"/>
                      <a:pt x="11625" y="17099"/>
                    </a:cubicBezTo>
                    <a:cubicBezTo>
                      <a:pt x="11698" y="17099"/>
                      <a:pt x="11776" y="17107"/>
                      <a:pt x="11853" y="17116"/>
                    </a:cubicBezTo>
                    <a:lnTo>
                      <a:pt x="13237" y="17339"/>
                    </a:lnTo>
                    <a:cubicBezTo>
                      <a:pt x="13267" y="17343"/>
                      <a:pt x="13301" y="17348"/>
                      <a:pt x="13331" y="17348"/>
                    </a:cubicBezTo>
                    <a:cubicBezTo>
                      <a:pt x="13558" y="17348"/>
                      <a:pt x="13778" y="17197"/>
                      <a:pt x="13885" y="16965"/>
                    </a:cubicBezTo>
                    <a:lnTo>
                      <a:pt x="14469" y="15749"/>
                    </a:lnTo>
                    <a:cubicBezTo>
                      <a:pt x="14637" y="15398"/>
                      <a:pt x="14946" y="15123"/>
                      <a:pt x="15315" y="14998"/>
                    </a:cubicBezTo>
                    <a:lnTo>
                      <a:pt x="16626" y="14555"/>
                    </a:lnTo>
                    <a:cubicBezTo>
                      <a:pt x="16884" y="14474"/>
                      <a:pt x="17052" y="14225"/>
                      <a:pt x="17042" y="13959"/>
                    </a:cubicBezTo>
                    <a:lnTo>
                      <a:pt x="16991" y="12575"/>
                    </a:lnTo>
                    <a:cubicBezTo>
                      <a:pt x="16974" y="12184"/>
                      <a:pt x="17120" y="11797"/>
                      <a:pt x="17391" y="11514"/>
                    </a:cubicBezTo>
                    <a:lnTo>
                      <a:pt x="18349" y="10513"/>
                    </a:lnTo>
                    <a:cubicBezTo>
                      <a:pt x="18533" y="10320"/>
                      <a:pt x="18567" y="10023"/>
                      <a:pt x="18434" y="9791"/>
                    </a:cubicBezTo>
                    <a:lnTo>
                      <a:pt x="17748" y="8588"/>
                    </a:lnTo>
                    <a:cubicBezTo>
                      <a:pt x="17550" y="8249"/>
                      <a:pt x="17502" y="7840"/>
                      <a:pt x="17609" y="7463"/>
                    </a:cubicBezTo>
                    <a:lnTo>
                      <a:pt x="17992" y="6135"/>
                    </a:lnTo>
                    <a:cubicBezTo>
                      <a:pt x="18065" y="5877"/>
                      <a:pt x="17962" y="5594"/>
                      <a:pt x="17734" y="5452"/>
                    </a:cubicBezTo>
                    <a:lnTo>
                      <a:pt x="16566" y="4709"/>
                    </a:lnTo>
                    <a:cubicBezTo>
                      <a:pt x="16235" y="4499"/>
                      <a:pt x="15999" y="4160"/>
                      <a:pt x="15922" y="3777"/>
                    </a:cubicBezTo>
                    <a:lnTo>
                      <a:pt x="15642" y="2419"/>
                    </a:lnTo>
                    <a:cubicBezTo>
                      <a:pt x="15586" y="2157"/>
                      <a:pt x="15363" y="1959"/>
                      <a:pt x="15097" y="1938"/>
                    </a:cubicBezTo>
                    <a:lnTo>
                      <a:pt x="13717" y="1822"/>
                    </a:lnTo>
                    <a:cubicBezTo>
                      <a:pt x="13326" y="1792"/>
                      <a:pt x="12961" y="1598"/>
                      <a:pt x="12712" y="1298"/>
                    </a:cubicBezTo>
                    <a:lnTo>
                      <a:pt x="11836" y="228"/>
                    </a:lnTo>
                    <a:cubicBezTo>
                      <a:pt x="11754" y="129"/>
                      <a:pt x="11669" y="65"/>
                      <a:pt x="11570" y="35"/>
                    </a:cubicBezTo>
                    <a:cubicBezTo>
                      <a:pt x="11500" y="10"/>
                      <a:pt x="11437" y="0"/>
                      <a:pt x="11367" y="0"/>
                    </a:cubicBezTo>
                    <a:cubicBezTo>
                      <a:pt x="11290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66" y="670"/>
                      <a:pt x="9478" y="710"/>
                      <a:pt x="9284" y="710"/>
                    </a:cubicBezTo>
                    <a:cubicBezTo>
                      <a:pt x="9091" y="710"/>
                      <a:pt x="8901" y="670"/>
                      <a:pt x="8726" y="593"/>
                    </a:cubicBezTo>
                    <a:lnTo>
                      <a:pt x="7432" y="48"/>
                    </a:lnTo>
                    <a:cubicBezTo>
                      <a:pt x="7360" y="18"/>
                      <a:pt x="7283" y="0"/>
                      <a:pt x="7200" y="0"/>
                    </a:cubicBezTo>
                    <a:close/>
                  </a:path>
                </a:pathLst>
              </a:custGeom>
              <a:solidFill>
                <a:srgbClr val="FFF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5040650" y="1556250"/>
                <a:ext cx="464525" cy="458825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18353" extrusionOk="0">
                    <a:moveTo>
                      <a:pt x="11371" y="8"/>
                    </a:moveTo>
                    <a:cubicBezTo>
                      <a:pt x="11441" y="8"/>
                      <a:pt x="11504" y="18"/>
                      <a:pt x="11574" y="39"/>
                    </a:cubicBezTo>
                    <a:cubicBezTo>
                      <a:pt x="11668" y="73"/>
                      <a:pt x="11758" y="137"/>
                      <a:pt x="11835" y="232"/>
                    </a:cubicBezTo>
                    <a:lnTo>
                      <a:pt x="12712" y="1302"/>
                    </a:lnTo>
                    <a:cubicBezTo>
                      <a:pt x="12961" y="1607"/>
                      <a:pt x="13330" y="1800"/>
                      <a:pt x="13721" y="1830"/>
                    </a:cubicBezTo>
                    <a:lnTo>
                      <a:pt x="15101" y="1947"/>
                    </a:lnTo>
                    <a:cubicBezTo>
                      <a:pt x="15367" y="1967"/>
                      <a:pt x="15586" y="2165"/>
                      <a:pt x="15642" y="2427"/>
                    </a:cubicBezTo>
                    <a:lnTo>
                      <a:pt x="15921" y="3781"/>
                    </a:lnTo>
                    <a:cubicBezTo>
                      <a:pt x="15999" y="4168"/>
                      <a:pt x="16235" y="4507"/>
                      <a:pt x="16566" y="4717"/>
                    </a:cubicBezTo>
                    <a:lnTo>
                      <a:pt x="17734" y="5461"/>
                    </a:lnTo>
                    <a:cubicBezTo>
                      <a:pt x="17962" y="5602"/>
                      <a:pt x="18065" y="5881"/>
                      <a:pt x="17992" y="6135"/>
                    </a:cubicBezTo>
                    <a:lnTo>
                      <a:pt x="17609" y="7467"/>
                    </a:lnTo>
                    <a:cubicBezTo>
                      <a:pt x="17502" y="7844"/>
                      <a:pt x="17549" y="8257"/>
                      <a:pt x="17746" y="8597"/>
                    </a:cubicBezTo>
                    <a:lnTo>
                      <a:pt x="18438" y="9795"/>
                    </a:lnTo>
                    <a:cubicBezTo>
                      <a:pt x="18567" y="10027"/>
                      <a:pt x="18533" y="10324"/>
                      <a:pt x="18348" y="10513"/>
                    </a:cubicBezTo>
                    <a:lnTo>
                      <a:pt x="17391" y="11514"/>
                    </a:lnTo>
                    <a:cubicBezTo>
                      <a:pt x="17120" y="11797"/>
                      <a:pt x="16973" y="12184"/>
                      <a:pt x="16991" y="12579"/>
                    </a:cubicBezTo>
                    <a:lnTo>
                      <a:pt x="17042" y="13963"/>
                    </a:lnTo>
                    <a:cubicBezTo>
                      <a:pt x="17050" y="14229"/>
                      <a:pt x="16883" y="14474"/>
                      <a:pt x="16630" y="14555"/>
                    </a:cubicBezTo>
                    <a:lnTo>
                      <a:pt x="15319" y="14998"/>
                    </a:lnTo>
                    <a:cubicBezTo>
                      <a:pt x="14946" y="15122"/>
                      <a:pt x="14637" y="15397"/>
                      <a:pt x="14469" y="15753"/>
                    </a:cubicBezTo>
                    <a:lnTo>
                      <a:pt x="13889" y="16969"/>
                    </a:lnTo>
                    <a:cubicBezTo>
                      <a:pt x="13777" y="17197"/>
                      <a:pt x="13562" y="17347"/>
                      <a:pt x="13335" y="17347"/>
                    </a:cubicBezTo>
                    <a:cubicBezTo>
                      <a:pt x="13305" y="17347"/>
                      <a:pt x="13275" y="17343"/>
                      <a:pt x="13241" y="17339"/>
                    </a:cubicBezTo>
                    <a:lnTo>
                      <a:pt x="11857" y="17120"/>
                    </a:lnTo>
                    <a:cubicBezTo>
                      <a:pt x="11780" y="17107"/>
                      <a:pt x="11707" y="17098"/>
                      <a:pt x="11629" y="17098"/>
                    </a:cubicBezTo>
                    <a:cubicBezTo>
                      <a:pt x="11320" y="17098"/>
                      <a:pt x="11015" y="17201"/>
                      <a:pt x="10766" y="17387"/>
                    </a:cubicBezTo>
                    <a:lnTo>
                      <a:pt x="9640" y="18228"/>
                    </a:lnTo>
                    <a:cubicBezTo>
                      <a:pt x="9537" y="18305"/>
                      <a:pt x="9417" y="18344"/>
                      <a:pt x="9288" y="18344"/>
                    </a:cubicBezTo>
                    <a:cubicBezTo>
                      <a:pt x="9163" y="18344"/>
                      <a:pt x="9039" y="18305"/>
                      <a:pt x="8936" y="18228"/>
                    </a:cubicBezTo>
                    <a:lnTo>
                      <a:pt x="7814" y="17387"/>
                    </a:lnTo>
                    <a:cubicBezTo>
                      <a:pt x="7565" y="17201"/>
                      <a:pt x="7261" y="17098"/>
                      <a:pt x="6951" y="17098"/>
                    </a:cubicBezTo>
                    <a:cubicBezTo>
                      <a:pt x="6874" y="17098"/>
                      <a:pt x="6797" y="17107"/>
                      <a:pt x="6724" y="17120"/>
                    </a:cubicBezTo>
                    <a:lnTo>
                      <a:pt x="5336" y="17339"/>
                    </a:lnTo>
                    <a:cubicBezTo>
                      <a:pt x="5306" y="17343"/>
                      <a:pt x="5276" y="17347"/>
                      <a:pt x="5241" y="17347"/>
                    </a:cubicBezTo>
                    <a:cubicBezTo>
                      <a:pt x="5018" y="17347"/>
                      <a:pt x="4807" y="17214"/>
                      <a:pt x="4713" y="17012"/>
                    </a:cubicBezTo>
                    <a:lnTo>
                      <a:pt x="4111" y="15753"/>
                    </a:lnTo>
                    <a:cubicBezTo>
                      <a:pt x="3944" y="15397"/>
                      <a:pt x="3630" y="15122"/>
                      <a:pt x="3260" y="14998"/>
                    </a:cubicBezTo>
                    <a:lnTo>
                      <a:pt x="1946" y="14559"/>
                    </a:lnTo>
                    <a:cubicBezTo>
                      <a:pt x="1697" y="14474"/>
                      <a:pt x="1525" y="14229"/>
                      <a:pt x="1539" y="13963"/>
                    </a:cubicBezTo>
                    <a:lnTo>
                      <a:pt x="1590" y="12579"/>
                    </a:lnTo>
                    <a:cubicBezTo>
                      <a:pt x="1602" y="12188"/>
                      <a:pt x="1456" y="11797"/>
                      <a:pt x="1186" y="11514"/>
                    </a:cubicBezTo>
                    <a:lnTo>
                      <a:pt x="228" y="10513"/>
                    </a:lnTo>
                    <a:cubicBezTo>
                      <a:pt x="48" y="10324"/>
                      <a:pt x="8" y="10027"/>
                      <a:pt x="141" y="9795"/>
                    </a:cubicBezTo>
                    <a:lnTo>
                      <a:pt x="833" y="8597"/>
                    </a:lnTo>
                    <a:cubicBezTo>
                      <a:pt x="1027" y="8257"/>
                      <a:pt x="1079" y="7844"/>
                      <a:pt x="971" y="7467"/>
                    </a:cubicBezTo>
                    <a:lnTo>
                      <a:pt x="589" y="6135"/>
                    </a:lnTo>
                    <a:cubicBezTo>
                      <a:pt x="512" y="5881"/>
                      <a:pt x="619" y="5602"/>
                      <a:pt x="843" y="5461"/>
                    </a:cubicBezTo>
                    <a:lnTo>
                      <a:pt x="2011" y="4717"/>
                    </a:lnTo>
                    <a:cubicBezTo>
                      <a:pt x="2342" y="4507"/>
                      <a:pt x="2578" y="4168"/>
                      <a:pt x="2659" y="3781"/>
                    </a:cubicBezTo>
                    <a:lnTo>
                      <a:pt x="2939" y="2427"/>
                    </a:lnTo>
                    <a:cubicBezTo>
                      <a:pt x="2990" y="2165"/>
                      <a:pt x="3214" y="1967"/>
                      <a:pt x="3480" y="1947"/>
                    </a:cubicBezTo>
                    <a:lnTo>
                      <a:pt x="4858" y="1830"/>
                    </a:lnTo>
                    <a:cubicBezTo>
                      <a:pt x="5250" y="1800"/>
                      <a:pt x="5615" y="1607"/>
                      <a:pt x="5864" y="1302"/>
                    </a:cubicBezTo>
                    <a:lnTo>
                      <a:pt x="6740" y="232"/>
                    </a:lnTo>
                    <a:cubicBezTo>
                      <a:pt x="6823" y="137"/>
                      <a:pt x="6912" y="73"/>
                      <a:pt x="7007" y="39"/>
                    </a:cubicBezTo>
                    <a:cubicBezTo>
                      <a:pt x="7071" y="18"/>
                      <a:pt x="7140" y="8"/>
                      <a:pt x="7204" y="8"/>
                    </a:cubicBezTo>
                    <a:cubicBezTo>
                      <a:pt x="7287" y="8"/>
                      <a:pt x="7364" y="22"/>
                      <a:pt x="7436" y="56"/>
                    </a:cubicBezTo>
                    <a:lnTo>
                      <a:pt x="8730" y="601"/>
                    </a:lnTo>
                    <a:cubicBezTo>
                      <a:pt x="8905" y="679"/>
                      <a:pt x="9095" y="718"/>
                      <a:pt x="9288" y="718"/>
                    </a:cubicBezTo>
                    <a:cubicBezTo>
                      <a:pt x="9486" y="718"/>
                      <a:pt x="9674" y="679"/>
                      <a:pt x="9851" y="601"/>
                    </a:cubicBezTo>
                    <a:lnTo>
                      <a:pt x="11144" y="56"/>
                    </a:lnTo>
                    <a:cubicBezTo>
                      <a:pt x="11217" y="22"/>
                      <a:pt x="11294" y="8"/>
                      <a:pt x="11371" y="8"/>
                    </a:cubicBezTo>
                    <a:close/>
                    <a:moveTo>
                      <a:pt x="7204" y="0"/>
                    </a:moveTo>
                    <a:cubicBezTo>
                      <a:pt x="7140" y="0"/>
                      <a:pt x="7071" y="8"/>
                      <a:pt x="7003" y="34"/>
                    </a:cubicBezTo>
                    <a:cubicBezTo>
                      <a:pt x="6900" y="69"/>
                      <a:pt x="6809" y="142"/>
                      <a:pt x="6736" y="228"/>
                    </a:cubicBezTo>
                    <a:lnTo>
                      <a:pt x="5860" y="1297"/>
                    </a:lnTo>
                    <a:cubicBezTo>
                      <a:pt x="5611" y="1602"/>
                      <a:pt x="5250" y="1792"/>
                      <a:pt x="4858" y="1822"/>
                    </a:cubicBezTo>
                    <a:lnTo>
                      <a:pt x="3480" y="1938"/>
                    </a:lnTo>
                    <a:cubicBezTo>
                      <a:pt x="3209" y="1959"/>
                      <a:pt x="2986" y="2157"/>
                      <a:pt x="2930" y="2423"/>
                    </a:cubicBezTo>
                    <a:lnTo>
                      <a:pt x="2651" y="3781"/>
                    </a:lnTo>
                    <a:cubicBezTo>
                      <a:pt x="2570" y="4164"/>
                      <a:pt x="2338" y="4503"/>
                      <a:pt x="2007" y="4709"/>
                    </a:cubicBezTo>
                    <a:lnTo>
                      <a:pt x="837" y="5452"/>
                    </a:lnTo>
                    <a:cubicBezTo>
                      <a:pt x="611" y="5598"/>
                      <a:pt x="502" y="5877"/>
                      <a:pt x="580" y="6139"/>
                    </a:cubicBezTo>
                    <a:lnTo>
                      <a:pt x="962" y="7471"/>
                    </a:lnTo>
                    <a:cubicBezTo>
                      <a:pt x="1069" y="7844"/>
                      <a:pt x="1023" y="8253"/>
                      <a:pt x="825" y="8592"/>
                    </a:cubicBezTo>
                    <a:lnTo>
                      <a:pt x="133" y="9791"/>
                    </a:lnTo>
                    <a:cubicBezTo>
                      <a:pt x="0" y="10027"/>
                      <a:pt x="34" y="10324"/>
                      <a:pt x="224" y="10521"/>
                    </a:cubicBezTo>
                    <a:lnTo>
                      <a:pt x="1182" y="11522"/>
                    </a:lnTo>
                    <a:cubicBezTo>
                      <a:pt x="1452" y="11806"/>
                      <a:pt x="1598" y="12184"/>
                      <a:pt x="1581" y="12579"/>
                    </a:cubicBezTo>
                    <a:lnTo>
                      <a:pt x="1529" y="13963"/>
                    </a:lnTo>
                    <a:cubicBezTo>
                      <a:pt x="1517" y="14233"/>
                      <a:pt x="1688" y="14478"/>
                      <a:pt x="1946" y="14564"/>
                    </a:cubicBezTo>
                    <a:lnTo>
                      <a:pt x="3256" y="15006"/>
                    </a:lnTo>
                    <a:cubicBezTo>
                      <a:pt x="3630" y="15131"/>
                      <a:pt x="3936" y="15402"/>
                      <a:pt x="4103" y="15758"/>
                    </a:cubicBezTo>
                    <a:lnTo>
                      <a:pt x="4704" y="17016"/>
                    </a:lnTo>
                    <a:cubicBezTo>
                      <a:pt x="4803" y="17223"/>
                      <a:pt x="5013" y="17356"/>
                      <a:pt x="5241" y="17356"/>
                    </a:cubicBezTo>
                    <a:cubicBezTo>
                      <a:pt x="5276" y="17356"/>
                      <a:pt x="5306" y="17352"/>
                      <a:pt x="5336" y="17347"/>
                    </a:cubicBezTo>
                    <a:lnTo>
                      <a:pt x="6724" y="17124"/>
                    </a:lnTo>
                    <a:cubicBezTo>
                      <a:pt x="6797" y="17115"/>
                      <a:pt x="6874" y="17107"/>
                      <a:pt x="6951" y="17107"/>
                    </a:cubicBezTo>
                    <a:cubicBezTo>
                      <a:pt x="7256" y="17107"/>
                      <a:pt x="7561" y="17210"/>
                      <a:pt x="7810" y="17395"/>
                    </a:cubicBezTo>
                    <a:lnTo>
                      <a:pt x="8931" y="18232"/>
                    </a:lnTo>
                    <a:cubicBezTo>
                      <a:pt x="9034" y="18309"/>
                      <a:pt x="9159" y="18353"/>
                      <a:pt x="9288" y="18353"/>
                    </a:cubicBezTo>
                    <a:cubicBezTo>
                      <a:pt x="9421" y="18353"/>
                      <a:pt x="9541" y="18309"/>
                      <a:pt x="9645" y="18232"/>
                    </a:cubicBezTo>
                    <a:lnTo>
                      <a:pt x="10770" y="17395"/>
                    </a:lnTo>
                    <a:cubicBezTo>
                      <a:pt x="11015" y="17210"/>
                      <a:pt x="11320" y="17107"/>
                      <a:pt x="11629" y="17107"/>
                    </a:cubicBezTo>
                    <a:cubicBezTo>
                      <a:pt x="11702" y="17107"/>
                      <a:pt x="11780" y="17115"/>
                      <a:pt x="11857" y="17124"/>
                    </a:cubicBezTo>
                    <a:lnTo>
                      <a:pt x="13241" y="17347"/>
                    </a:lnTo>
                    <a:cubicBezTo>
                      <a:pt x="13271" y="17352"/>
                      <a:pt x="13305" y="17356"/>
                      <a:pt x="13335" y="17356"/>
                    </a:cubicBezTo>
                    <a:cubicBezTo>
                      <a:pt x="13580" y="17356"/>
                      <a:pt x="13790" y="17193"/>
                      <a:pt x="13893" y="16974"/>
                    </a:cubicBezTo>
                    <a:lnTo>
                      <a:pt x="14473" y="15753"/>
                    </a:lnTo>
                    <a:cubicBezTo>
                      <a:pt x="14645" y="15402"/>
                      <a:pt x="14950" y="15131"/>
                      <a:pt x="15319" y="15006"/>
                    </a:cubicBezTo>
                    <a:lnTo>
                      <a:pt x="16634" y="14564"/>
                    </a:lnTo>
                    <a:cubicBezTo>
                      <a:pt x="16892" y="14478"/>
                      <a:pt x="17060" y="14233"/>
                      <a:pt x="17050" y="13963"/>
                    </a:cubicBezTo>
                    <a:lnTo>
                      <a:pt x="16999" y="12579"/>
                    </a:lnTo>
                    <a:cubicBezTo>
                      <a:pt x="16982" y="12184"/>
                      <a:pt x="17128" y="11806"/>
                      <a:pt x="17399" y="11522"/>
                    </a:cubicBezTo>
                    <a:lnTo>
                      <a:pt x="18357" y="10521"/>
                    </a:lnTo>
                    <a:cubicBezTo>
                      <a:pt x="18541" y="10324"/>
                      <a:pt x="18580" y="10027"/>
                      <a:pt x="18442" y="9791"/>
                    </a:cubicBezTo>
                    <a:lnTo>
                      <a:pt x="17756" y="8592"/>
                    </a:lnTo>
                    <a:cubicBezTo>
                      <a:pt x="17558" y="8253"/>
                      <a:pt x="17510" y="7844"/>
                      <a:pt x="17617" y="7471"/>
                    </a:cubicBezTo>
                    <a:lnTo>
                      <a:pt x="18000" y="6139"/>
                    </a:lnTo>
                    <a:cubicBezTo>
                      <a:pt x="18073" y="5877"/>
                      <a:pt x="17970" y="5598"/>
                      <a:pt x="17738" y="5452"/>
                    </a:cubicBezTo>
                    <a:lnTo>
                      <a:pt x="16570" y="4709"/>
                    </a:lnTo>
                    <a:cubicBezTo>
                      <a:pt x="16239" y="4499"/>
                      <a:pt x="16007" y="4164"/>
                      <a:pt x="15930" y="3781"/>
                    </a:cubicBezTo>
                    <a:lnTo>
                      <a:pt x="15650" y="2423"/>
                    </a:lnTo>
                    <a:cubicBezTo>
                      <a:pt x="15595" y="2157"/>
                      <a:pt x="15371" y="1959"/>
                      <a:pt x="15101" y="1938"/>
                    </a:cubicBezTo>
                    <a:lnTo>
                      <a:pt x="13721" y="1822"/>
                    </a:lnTo>
                    <a:cubicBezTo>
                      <a:pt x="13330" y="1792"/>
                      <a:pt x="12970" y="1602"/>
                      <a:pt x="12720" y="1297"/>
                    </a:cubicBezTo>
                    <a:lnTo>
                      <a:pt x="11844" y="228"/>
                    </a:lnTo>
                    <a:cubicBezTo>
                      <a:pt x="11772" y="142"/>
                      <a:pt x="11681" y="69"/>
                      <a:pt x="11574" y="34"/>
                    </a:cubicBezTo>
                    <a:cubicBezTo>
                      <a:pt x="11509" y="8"/>
                      <a:pt x="11441" y="0"/>
                      <a:pt x="11371" y="0"/>
                    </a:cubicBezTo>
                    <a:cubicBezTo>
                      <a:pt x="11294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70" y="670"/>
                      <a:pt x="9482" y="710"/>
                      <a:pt x="9288" y="710"/>
                    </a:cubicBezTo>
                    <a:cubicBezTo>
                      <a:pt x="9095" y="710"/>
                      <a:pt x="8910" y="670"/>
                      <a:pt x="8730" y="593"/>
                    </a:cubicBezTo>
                    <a:lnTo>
                      <a:pt x="7436" y="48"/>
                    </a:lnTo>
                    <a:cubicBezTo>
                      <a:pt x="7364" y="18"/>
                      <a:pt x="7287" y="0"/>
                      <a:pt x="7204" y="0"/>
                    </a:cubicBezTo>
                    <a:close/>
                  </a:path>
                </a:pathLst>
              </a:custGeom>
              <a:solidFill>
                <a:srgbClr val="FDF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7"/>
              <p:cNvSpPr/>
              <p:nvPr/>
            </p:nvSpPr>
            <p:spPr>
              <a:xfrm>
                <a:off x="5267675" y="1549250"/>
                <a:ext cx="103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15" extrusionOk="0">
                    <a:moveTo>
                      <a:pt x="207" y="1"/>
                    </a:moveTo>
                    <a:cubicBezTo>
                      <a:pt x="181" y="1"/>
                      <a:pt x="1" y="160"/>
                      <a:pt x="1" y="358"/>
                    </a:cubicBezTo>
                    <a:cubicBezTo>
                      <a:pt x="1" y="555"/>
                      <a:pt x="91" y="714"/>
                      <a:pt x="207" y="714"/>
                    </a:cubicBezTo>
                    <a:cubicBezTo>
                      <a:pt x="319" y="714"/>
                      <a:pt x="413" y="555"/>
                      <a:pt x="413" y="358"/>
                    </a:cubicBezTo>
                    <a:cubicBezTo>
                      <a:pt x="413" y="160"/>
                      <a:pt x="228" y="1"/>
                      <a:pt x="207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" name="Google Shape;206;p27"/>
              <p:cNvGrpSpPr/>
              <p:nvPr/>
            </p:nvGrpSpPr>
            <p:grpSpPr>
              <a:xfrm>
                <a:off x="5323750" y="1577025"/>
                <a:ext cx="187875" cy="444600"/>
                <a:chOff x="5323750" y="1577025"/>
                <a:chExt cx="187875" cy="444600"/>
              </a:xfrm>
            </p:grpSpPr>
            <p:sp>
              <p:nvSpPr>
                <p:cNvPr id="207" name="Google Shape;207;p27"/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7"/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7"/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7"/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7"/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7"/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27"/>
              <p:cNvGrpSpPr/>
              <p:nvPr/>
            </p:nvGrpSpPr>
            <p:grpSpPr>
              <a:xfrm rot="10067327">
                <a:off x="5027039" y="1581771"/>
                <a:ext cx="187861" cy="444566"/>
                <a:chOff x="5323750" y="1577025"/>
                <a:chExt cx="187875" cy="444600"/>
              </a:xfrm>
            </p:grpSpPr>
            <p:sp>
              <p:nvSpPr>
                <p:cNvPr id="214" name="Google Shape;214;p27"/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7"/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7"/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7"/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7"/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0" name="Google Shape;220;p27"/>
            <p:cNvGrpSpPr/>
            <p:nvPr/>
          </p:nvGrpSpPr>
          <p:grpSpPr>
            <a:xfrm>
              <a:off x="4099112" y="2098943"/>
              <a:ext cx="945783" cy="945610"/>
              <a:chOff x="4933350" y="1446150"/>
              <a:chExt cx="679100" cy="679025"/>
            </a:xfrm>
          </p:grpSpPr>
          <p:sp>
            <p:nvSpPr>
              <p:cNvPr id="221" name="Google Shape;221;p27"/>
              <p:cNvSpPr/>
              <p:nvPr/>
            </p:nvSpPr>
            <p:spPr>
              <a:xfrm>
                <a:off x="4933350" y="1446150"/>
                <a:ext cx="679100" cy="679025"/>
              </a:xfrm>
              <a:custGeom>
                <a:avLst/>
                <a:gdLst/>
                <a:ahLst/>
                <a:cxnLst/>
                <a:rect l="l" t="t" r="r" b="b"/>
                <a:pathLst>
                  <a:path w="27164" h="27161" extrusionOk="0">
                    <a:moveTo>
                      <a:pt x="13580" y="1"/>
                    </a:moveTo>
                    <a:cubicBezTo>
                      <a:pt x="6079" y="1"/>
                      <a:pt x="0" y="6080"/>
                      <a:pt x="0" y="13580"/>
                    </a:cubicBezTo>
                    <a:cubicBezTo>
                      <a:pt x="0" y="21081"/>
                      <a:pt x="6079" y="27160"/>
                      <a:pt x="13580" y="27160"/>
                    </a:cubicBezTo>
                    <a:cubicBezTo>
                      <a:pt x="21081" y="27160"/>
                      <a:pt x="27164" y="21081"/>
                      <a:pt x="27164" y="13580"/>
                    </a:cubicBezTo>
                    <a:cubicBezTo>
                      <a:pt x="27164" y="6080"/>
                      <a:pt x="21081" y="1"/>
                      <a:pt x="135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7"/>
              <p:cNvSpPr/>
              <p:nvPr/>
            </p:nvSpPr>
            <p:spPr>
              <a:xfrm>
                <a:off x="4959450" y="1472275"/>
                <a:ext cx="626925" cy="626775"/>
              </a:xfrm>
              <a:custGeom>
                <a:avLst/>
                <a:gdLst/>
                <a:ahLst/>
                <a:cxnLst/>
                <a:rect l="l" t="t" r="r" b="b"/>
                <a:pathLst>
                  <a:path w="25077" h="25071" extrusionOk="0">
                    <a:moveTo>
                      <a:pt x="12536" y="0"/>
                    </a:moveTo>
                    <a:cubicBezTo>
                      <a:pt x="5624" y="0"/>
                      <a:pt x="0" y="5623"/>
                      <a:pt x="0" y="12535"/>
                    </a:cubicBezTo>
                    <a:cubicBezTo>
                      <a:pt x="0" y="19448"/>
                      <a:pt x="5624" y="25071"/>
                      <a:pt x="12536" y="25071"/>
                    </a:cubicBezTo>
                    <a:cubicBezTo>
                      <a:pt x="19448" y="25071"/>
                      <a:pt x="25076" y="19448"/>
                      <a:pt x="25076" y="12535"/>
                    </a:cubicBezTo>
                    <a:cubicBezTo>
                      <a:pt x="25076" y="5623"/>
                      <a:pt x="19448" y="0"/>
                      <a:pt x="12536" y="0"/>
                    </a:cubicBezTo>
                    <a:close/>
                  </a:path>
                </a:pathLst>
              </a:custGeom>
              <a:solidFill>
                <a:srgbClr val="ECE5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7"/>
              <p:cNvSpPr/>
              <p:nvPr/>
            </p:nvSpPr>
            <p:spPr>
              <a:xfrm>
                <a:off x="5040750" y="1556350"/>
                <a:ext cx="464200" cy="458625"/>
              </a:xfrm>
              <a:custGeom>
                <a:avLst/>
                <a:gdLst/>
                <a:ahLst/>
                <a:cxnLst/>
                <a:rect l="l" t="t" r="r" b="b"/>
                <a:pathLst>
                  <a:path w="18568" h="18345" extrusionOk="0">
                    <a:moveTo>
                      <a:pt x="7200" y="0"/>
                    </a:moveTo>
                    <a:cubicBezTo>
                      <a:pt x="7136" y="0"/>
                      <a:pt x="7067" y="10"/>
                      <a:pt x="7003" y="35"/>
                    </a:cubicBezTo>
                    <a:cubicBezTo>
                      <a:pt x="6904" y="65"/>
                      <a:pt x="6813" y="129"/>
                      <a:pt x="6736" y="228"/>
                    </a:cubicBezTo>
                    <a:lnTo>
                      <a:pt x="5860" y="1298"/>
                    </a:lnTo>
                    <a:cubicBezTo>
                      <a:pt x="5611" y="1598"/>
                      <a:pt x="5246" y="1792"/>
                      <a:pt x="4854" y="1822"/>
                    </a:cubicBezTo>
                    <a:lnTo>
                      <a:pt x="3476" y="1938"/>
                    </a:lnTo>
                    <a:cubicBezTo>
                      <a:pt x="3210" y="1959"/>
                      <a:pt x="2982" y="2157"/>
                      <a:pt x="2931" y="2419"/>
                    </a:cubicBezTo>
                    <a:lnTo>
                      <a:pt x="2651" y="3777"/>
                    </a:lnTo>
                    <a:cubicBezTo>
                      <a:pt x="2570" y="4160"/>
                      <a:pt x="2338" y="4499"/>
                      <a:pt x="2007" y="4709"/>
                    </a:cubicBezTo>
                    <a:lnTo>
                      <a:pt x="839" y="5452"/>
                    </a:lnTo>
                    <a:cubicBezTo>
                      <a:pt x="611" y="5594"/>
                      <a:pt x="503" y="5877"/>
                      <a:pt x="581" y="6135"/>
                    </a:cubicBezTo>
                    <a:lnTo>
                      <a:pt x="962" y="7463"/>
                    </a:lnTo>
                    <a:cubicBezTo>
                      <a:pt x="1071" y="7840"/>
                      <a:pt x="1019" y="8249"/>
                      <a:pt x="825" y="8588"/>
                    </a:cubicBezTo>
                    <a:lnTo>
                      <a:pt x="133" y="9791"/>
                    </a:lnTo>
                    <a:cubicBezTo>
                      <a:pt x="0" y="10023"/>
                      <a:pt x="40" y="10320"/>
                      <a:pt x="224" y="10513"/>
                    </a:cubicBezTo>
                    <a:lnTo>
                      <a:pt x="1182" y="11514"/>
                    </a:lnTo>
                    <a:cubicBezTo>
                      <a:pt x="1448" y="11797"/>
                      <a:pt x="1598" y="12184"/>
                      <a:pt x="1581" y="12575"/>
                    </a:cubicBezTo>
                    <a:lnTo>
                      <a:pt x="1529" y="13959"/>
                    </a:lnTo>
                    <a:cubicBezTo>
                      <a:pt x="1517" y="14225"/>
                      <a:pt x="1689" y="14474"/>
                      <a:pt x="1942" y="14555"/>
                    </a:cubicBezTo>
                    <a:lnTo>
                      <a:pt x="3256" y="14998"/>
                    </a:lnTo>
                    <a:cubicBezTo>
                      <a:pt x="3626" y="15123"/>
                      <a:pt x="3936" y="15398"/>
                      <a:pt x="4103" y="15749"/>
                    </a:cubicBezTo>
                    <a:lnTo>
                      <a:pt x="4705" y="17008"/>
                    </a:lnTo>
                    <a:cubicBezTo>
                      <a:pt x="4803" y="17215"/>
                      <a:pt x="5014" y="17348"/>
                      <a:pt x="5237" y="17348"/>
                    </a:cubicBezTo>
                    <a:cubicBezTo>
                      <a:pt x="5272" y="17348"/>
                      <a:pt x="5302" y="17343"/>
                      <a:pt x="5332" y="17339"/>
                    </a:cubicBezTo>
                    <a:lnTo>
                      <a:pt x="6720" y="17116"/>
                    </a:lnTo>
                    <a:cubicBezTo>
                      <a:pt x="6793" y="17107"/>
                      <a:pt x="6870" y="17099"/>
                      <a:pt x="6947" y="17099"/>
                    </a:cubicBezTo>
                    <a:cubicBezTo>
                      <a:pt x="7257" y="17099"/>
                      <a:pt x="7561" y="17202"/>
                      <a:pt x="7806" y="17387"/>
                    </a:cubicBezTo>
                    <a:lnTo>
                      <a:pt x="8932" y="18228"/>
                    </a:lnTo>
                    <a:cubicBezTo>
                      <a:pt x="9035" y="18305"/>
                      <a:pt x="9155" y="18345"/>
                      <a:pt x="9284" y="18345"/>
                    </a:cubicBezTo>
                    <a:cubicBezTo>
                      <a:pt x="9413" y="18345"/>
                      <a:pt x="9537" y="18305"/>
                      <a:pt x="9641" y="18228"/>
                    </a:cubicBezTo>
                    <a:lnTo>
                      <a:pt x="10766" y="17387"/>
                    </a:lnTo>
                    <a:cubicBezTo>
                      <a:pt x="11011" y="17202"/>
                      <a:pt x="11316" y="17099"/>
                      <a:pt x="11625" y="17099"/>
                    </a:cubicBezTo>
                    <a:cubicBezTo>
                      <a:pt x="11698" y="17099"/>
                      <a:pt x="11776" y="17107"/>
                      <a:pt x="11853" y="17116"/>
                    </a:cubicBezTo>
                    <a:lnTo>
                      <a:pt x="13237" y="17339"/>
                    </a:lnTo>
                    <a:cubicBezTo>
                      <a:pt x="13267" y="17343"/>
                      <a:pt x="13301" y="17348"/>
                      <a:pt x="13331" y="17348"/>
                    </a:cubicBezTo>
                    <a:cubicBezTo>
                      <a:pt x="13558" y="17348"/>
                      <a:pt x="13778" y="17197"/>
                      <a:pt x="13885" y="16965"/>
                    </a:cubicBezTo>
                    <a:lnTo>
                      <a:pt x="14469" y="15749"/>
                    </a:lnTo>
                    <a:cubicBezTo>
                      <a:pt x="14637" y="15398"/>
                      <a:pt x="14946" y="15123"/>
                      <a:pt x="15315" y="14998"/>
                    </a:cubicBezTo>
                    <a:lnTo>
                      <a:pt x="16626" y="14555"/>
                    </a:lnTo>
                    <a:cubicBezTo>
                      <a:pt x="16884" y="14474"/>
                      <a:pt x="17052" y="14225"/>
                      <a:pt x="17042" y="13959"/>
                    </a:cubicBezTo>
                    <a:lnTo>
                      <a:pt x="16991" y="12575"/>
                    </a:lnTo>
                    <a:cubicBezTo>
                      <a:pt x="16974" y="12184"/>
                      <a:pt x="17120" y="11797"/>
                      <a:pt x="17391" y="11514"/>
                    </a:cubicBezTo>
                    <a:lnTo>
                      <a:pt x="18349" y="10513"/>
                    </a:lnTo>
                    <a:cubicBezTo>
                      <a:pt x="18533" y="10320"/>
                      <a:pt x="18567" y="10023"/>
                      <a:pt x="18434" y="9791"/>
                    </a:cubicBezTo>
                    <a:lnTo>
                      <a:pt x="17748" y="8588"/>
                    </a:lnTo>
                    <a:cubicBezTo>
                      <a:pt x="17550" y="8249"/>
                      <a:pt x="17502" y="7840"/>
                      <a:pt x="17609" y="7463"/>
                    </a:cubicBezTo>
                    <a:lnTo>
                      <a:pt x="17992" y="6135"/>
                    </a:lnTo>
                    <a:cubicBezTo>
                      <a:pt x="18065" y="5877"/>
                      <a:pt x="17962" y="5594"/>
                      <a:pt x="17734" y="5452"/>
                    </a:cubicBezTo>
                    <a:lnTo>
                      <a:pt x="16566" y="4709"/>
                    </a:lnTo>
                    <a:cubicBezTo>
                      <a:pt x="16235" y="4499"/>
                      <a:pt x="15999" y="4160"/>
                      <a:pt x="15922" y="3777"/>
                    </a:cubicBezTo>
                    <a:lnTo>
                      <a:pt x="15642" y="2419"/>
                    </a:lnTo>
                    <a:cubicBezTo>
                      <a:pt x="15586" y="2157"/>
                      <a:pt x="15363" y="1959"/>
                      <a:pt x="15097" y="1938"/>
                    </a:cubicBezTo>
                    <a:lnTo>
                      <a:pt x="13717" y="1822"/>
                    </a:lnTo>
                    <a:cubicBezTo>
                      <a:pt x="13326" y="1792"/>
                      <a:pt x="12961" y="1598"/>
                      <a:pt x="12712" y="1298"/>
                    </a:cubicBezTo>
                    <a:lnTo>
                      <a:pt x="11836" y="228"/>
                    </a:lnTo>
                    <a:cubicBezTo>
                      <a:pt x="11754" y="129"/>
                      <a:pt x="11669" y="65"/>
                      <a:pt x="11570" y="35"/>
                    </a:cubicBezTo>
                    <a:cubicBezTo>
                      <a:pt x="11500" y="10"/>
                      <a:pt x="11437" y="0"/>
                      <a:pt x="11367" y="0"/>
                    </a:cubicBezTo>
                    <a:cubicBezTo>
                      <a:pt x="11290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66" y="670"/>
                      <a:pt x="9478" y="710"/>
                      <a:pt x="9284" y="710"/>
                    </a:cubicBezTo>
                    <a:cubicBezTo>
                      <a:pt x="9091" y="710"/>
                      <a:pt x="8901" y="670"/>
                      <a:pt x="8726" y="593"/>
                    </a:cubicBezTo>
                    <a:lnTo>
                      <a:pt x="7432" y="48"/>
                    </a:lnTo>
                    <a:cubicBezTo>
                      <a:pt x="7360" y="18"/>
                      <a:pt x="7283" y="0"/>
                      <a:pt x="7200" y="0"/>
                    </a:cubicBezTo>
                    <a:close/>
                  </a:path>
                </a:pathLst>
              </a:custGeom>
              <a:solidFill>
                <a:srgbClr val="FFF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7"/>
              <p:cNvSpPr/>
              <p:nvPr/>
            </p:nvSpPr>
            <p:spPr>
              <a:xfrm>
                <a:off x="5040650" y="1556250"/>
                <a:ext cx="464525" cy="458825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18353" extrusionOk="0">
                    <a:moveTo>
                      <a:pt x="11371" y="8"/>
                    </a:moveTo>
                    <a:cubicBezTo>
                      <a:pt x="11441" y="8"/>
                      <a:pt x="11504" y="18"/>
                      <a:pt x="11574" y="39"/>
                    </a:cubicBezTo>
                    <a:cubicBezTo>
                      <a:pt x="11668" y="73"/>
                      <a:pt x="11758" y="137"/>
                      <a:pt x="11835" y="232"/>
                    </a:cubicBezTo>
                    <a:lnTo>
                      <a:pt x="12712" y="1302"/>
                    </a:lnTo>
                    <a:cubicBezTo>
                      <a:pt x="12961" y="1607"/>
                      <a:pt x="13330" y="1800"/>
                      <a:pt x="13721" y="1830"/>
                    </a:cubicBezTo>
                    <a:lnTo>
                      <a:pt x="15101" y="1947"/>
                    </a:lnTo>
                    <a:cubicBezTo>
                      <a:pt x="15367" y="1967"/>
                      <a:pt x="15586" y="2165"/>
                      <a:pt x="15642" y="2427"/>
                    </a:cubicBezTo>
                    <a:lnTo>
                      <a:pt x="15921" y="3781"/>
                    </a:lnTo>
                    <a:cubicBezTo>
                      <a:pt x="15999" y="4168"/>
                      <a:pt x="16235" y="4507"/>
                      <a:pt x="16566" y="4717"/>
                    </a:cubicBezTo>
                    <a:lnTo>
                      <a:pt x="17734" y="5461"/>
                    </a:lnTo>
                    <a:cubicBezTo>
                      <a:pt x="17962" y="5602"/>
                      <a:pt x="18065" y="5881"/>
                      <a:pt x="17992" y="6135"/>
                    </a:cubicBezTo>
                    <a:lnTo>
                      <a:pt x="17609" y="7467"/>
                    </a:lnTo>
                    <a:cubicBezTo>
                      <a:pt x="17502" y="7844"/>
                      <a:pt x="17549" y="8257"/>
                      <a:pt x="17746" y="8597"/>
                    </a:cubicBezTo>
                    <a:lnTo>
                      <a:pt x="18438" y="9795"/>
                    </a:lnTo>
                    <a:cubicBezTo>
                      <a:pt x="18567" y="10027"/>
                      <a:pt x="18533" y="10324"/>
                      <a:pt x="18348" y="10513"/>
                    </a:cubicBezTo>
                    <a:lnTo>
                      <a:pt x="17391" y="11514"/>
                    </a:lnTo>
                    <a:cubicBezTo>
                      <a:pt x="17120" y="11797"/>
                      <a:pt x="16973" y="12184"/>
                      <a:pt x="16991" y="12579"/>
                    </a:cubicBezTo>
                    <a:lnTo>
                      <a:pt x="17042" y="13963"/>
                    </a:lnTo>
                    <a:cubicBezTo>
                      <a:pt x="17050" y="14229"/>
                      <a:pt x="16883" y="14474"/>
                      <a:pt x="16630" y="14555"/>
                    </a:cubicBezTo>
                    <a:lnTo>
                      <a:pt x="15319" y="14998"/>
                    </a:lnTo>
                    <a:cubicBezTo>
                      <a:pt x="14946" y="15122"/>
                      <a:pt x="14637" y="15397"/>
                      <a:pt x="14469" y="15753"/>
                    </a:cubicBezTo>
                    <a:lnTo>
                      <a:pt x="13889" y="16969"/>
                    </a:lnTo>
                    <a:cubicBezTo>
                      <a:pt x="13777" y="17197"/>
                      <a:pt x="13562" y="17347"/>
                      <a:pt x="13335" y="17347"/>
                    </a:cubicBezTo>
                    <a:cubicBezTo>
                      <a:pt x="13305" y="17347"/>
                      <a:pt x="13275" y="17343"/>
                      <a:pt x="13241" y="17339"/>
                    </a:cubicBezTo>
                    <a:lnTo>
                      <a:pt x="11857" y="17120"/>
                    </a:lnTo>
                    <a:cubicBezTo>
                      <a:pt x="11780" y="17107"/>
                      <a:pt x="11707" y="17098"/>
                      <a:pt x="11629" y="17098"/>
                    </a:cubicBezTo>
                    <a:cubicBezTo>
                      <a:pt x="11320" y="17098"/>
                      <a:pt x="11015" y="17201"/>
                      <a:pt x="10766" y="17387"/>
                    </a:cubicBezTo>
                    <a:lnTo>
                      <a:pt x="9640" y="18228"/>
                    </a:lnTo>
                    <a:cubicBezTo>
                      <a:pt x="9537" y="18305"/>
                      <a:pt x="9417" y="18344"/>
                      <a:pt x="9288" y="18344"/>
                    </a:cubicBezTo>
                    <a:cubicBezTo>
                      <a:pt x="9163" y="18344"/>
                      <a:pt x="9039" y="18305"/>
                      <a:pt x="8936" y="18228"/>
                    </a:cubicBezTo>
                    <a:lnTo>
                      <a:pt x="7814" y="17387"/>
                    </a:lnTo>
                    <a:cubicBezTo>
                      <a:pt x="7565" y="17201"/>
                      <a:pt x="7261" y="17098"/>
                      <a:pt x="6951" y="17098"/>
                    </a:cubicBezTo>
                    <a:cubicBezTo>
                      <a:pt x="6874" y="17098"/>
                      <a:pt x="6797" y="17107"/>
                      <a:pt x="6724" y="17120"/>
                    </a:cubicBezTo>
                    <a:lnTo>
                      <a:pt x="5336" y="17339"/>
                    </a:lnTo>
                    <a:cubicBezTo>
                      <a:pt x="5306" y="17343"/>
                      <a:pt x="5276" y="17347"/>
                      <a:pt x="5241" y="17347"/>
                    </a:cubicBezTo>
                    <a:cubicBezTo>
                      <a:pt x="5018" y="17347"/>
                      <a:pt x="4807" y="17214"/>
                      <a:pt x="4713" y="17012"/>
                    </a:cubicBezTo>
                    <a:lnTo>
                      <a:pt x="4111" y="15753"/>
                    </a:lnTo>
                    <a:cubicBezTo>
                      <a:pt x="3944" y="15397"/>
                      <a:pt x="3630" y="15122"/>
                      <a:pt x="3260" y="14998"/>
                    </a:cubicBezTo>
                    <a:lnTo>
                      <a:pt x="1946" y="14559"/>
                    </a:lnTo>
                    <a:cubicBezTo>
                      <a:pt x="1697" y="14474"/>
                      <a:pt x="1525" y="14229"/>
                      <a:pt x="1539" y="13963"/>
                    </a:cubicBezTo>
                    <a:lnTo>
                      <a:pt x="1590" y="12579"/>
                    </a:lnTo>
                    <a:cubicBezTo>
                      <a:pt x="1602" y="12188"/>
                      <a:pt x="1456" y="11797"/>
                      <a:pt x="1186" y="11514"/>
                    </a:cubicBezTo>
                    <a:lnTo>
                      <a:pt x="228" y="10513"/>
                    </a:lnTo>
                    <a:cubicBezTo>
                      <a:pt x="48" y="10324"/>
                      <a:pt x="8" y="10027"/>
                      <a:pt x="141" y="9795"/>
                    </a:cubicBezTo>
                    <a:lnTo>
                      <a:pt x="833" y="8597"/>
                    </a:lnTo>
                    <a:cubicBezTo>
                      <a:pt x="1027" y="8257"/>
                      <a:pt x="1079" y="7844"/>
                      <a:pt x="971" y="7467"/>
                    </a:cubicBezTo>
                    <a:lnTo>
                      <a:pt x="589" y="6135"/>
                    </a:lnTo>
                    <a:cubicBezTo>
                      <a:pt x="512" y="5881"/>
                      <a:pt x="619" y="5602"/>
                      <a:pt x="843" y="5461"/>
                    </a:cubicBezTo>
                    <a:lnTo>
                      <a:pt x="2011" y="4717"/>
                    </a:lnTo>
                    <a:cubicBezTo>
                      <a:pt x="2342" y="4507"/>
                      <a:pt x="2578" y="4168"/>
                      <a:pt x="2659" y="3781"/>
                    </a:cubicBezTo>
                    <a:lnTo>
                      <a:pt x="2939" y="2427"/>
                    </a:lnTo>
                    <a:cubicBezTo>
                      <a:pt x="2990" y="2165"/>
                      <a:pt x="3214" y="1967"/>
                      <a:pt x="3480" y="1947"/>
                    </a:cubicBezTo>
                    <a:lnTo>
                      <a:pt x="4858" y="1830"/>
                    </a:lnTo>
                    <a:cubicBezTo>
                      <a:pt x="5250" y="1800"/>
                      <a:pt x="5615" y="1607"/>
                      <a:pt x="5864" y="1302"/>
                    </a:cubicBezTo>
                    <a:lnTo>
                      <a:pt x="6740" y="232"/>
                    </a:lnTo>
                    <a:cubicBezTo>
                      <a:pt x="6823" y="137"/>
                      <a:pt x="6912" y="73"/>
                      <a:pt x="7007" y="39"/>
                    </a:cubicBezTo>
                    <a:cubicBezTo>
                      <a:pt x="7071" y="18"/>
                      <a:pt x="7140" y="8"/>
                      <a:pt x="7204" y="8"/>
                    </a:cubicBezTo>
                    <a:cubicBezTo>
                      <a:pt x="7287" y="8"/>
                      <a:pt x="7364" y="22"/>
                      <a:pt x="7436" y="56"/>
                    </a:cubicBezTo>
                    <a:lnTo>
                      <a:pt x="8730" y="601"/>
                    </a:lnTo>
                    <a:cubicBezTo>
                      <a:pt x="8905" y="679"/>
                      <a:pt x="9095" y="718"/>
                      <a:pt x="9288" y="718"/>
                    </a:cubicBezTo>
                    <a:cubicBezTo>
                      <a:pt x="9486" y="718"/>
                      <a:pt x="9674" y="679"/>
                      <a:pt x="9851" y="601"/>
                    </a:cubicBezTo>
                    <a:lnTo>
                      <a:pt x="11144" y="56"/>
                    </a:lnTo>
                    <a:cubicBezTo>
                      <a:pt x="11217" y="22"/>
                      <a:pt x="11294" y="8"/>
                      <a:pt x="11371" y="8"/>
                    </a:cubicBezTo>
                    <a:close/>
                    <a:moveTo>
                      <a:pt x="7204" y="0"/>
                    </a:moveTo>
                    <a:cubicBezTo>
                      <a:pt x="7140" y="0"/>
                      <a:pt x="7071" y="8"/>
                      <a:pt x="7003" y="34"/>
                    </a:cubicBezTo>
                    <a:cubicBezTo>
                      <a:pt x="6900" y="69"/>
                      <a:pt x="6809" y="142"/>
                      <a:pt x="6736" y="228"/>
                    </a:cubicBezTo>
                    <a:lnTo>
                      <a:pt x="5860" y="1297"/>
                    </a:lnTo>
                    <a:cubicBezTo>
                      <a:pt x="5611" y="1602"/>
                      <a:pt x="5250" y="1792"/>
                      <a:pt x="4858" y="1822"/>
                    </a:cubicBezTo>
                    <a:lnTo>
                      <a:pt x="3480" y="1938"/>
                    </a:lnTo>
                    <a:cubicBezTo>
                      <a:pt x="3209" y="1959"/>
                      <a:pt x="2986" y="2157"/>
                      <a:pt x="2930" y="2423"/>
                    </a:cubicBezTo>
                    <a:lnTo>
                      <a:pt x="2651" y="3781"/>
                    </a:lnTo>
                    <a:cubicBezTo>
                      <a:pt x="2570" y="4164"/>
                      <a:pt x="2338" y="4503"/>
                      <a:pt x="2007" y="4709"/>
                    </a:cubicBezTo>
                    <a:lnTo>
                      <a:pt x="837" y="5452"/>
                    </a:lnTo>
                    <a:cubicBezTo>
                      <a:pt x="611" y="5598"/>
                      <a:pt x="502" y="5877"/>
                      <a:pt x="580" y="6139"/>
                    </a:cubicBezTo>
                    <a:lnTo>
                      <a:pt x="962" y="7471"/>
                    </a:lnTo>
                    <a:cubicBezTo>
                      <a:pt x="1069" y="7844"/>
                      <a:pt x="1023" y="8253"/>
                      <a:pt x="825" y="8592"/>
                    </a:cubicBezTo>
                    <a:lnTo>
                      <a:pt x="133" y="9791"/>
                    </a:lnTo>
                    <a:cubicBezTo>
                      <a:pt x="0" y="10027"/>
                      <a:pt x="34" y="10324"/>
                      <a:pt x="224" y="10521"/>
                    </a:cubicBezTo>
                    <a:lnTo>
                      <a:pt x="1182" y="11522"/>
                    </a:lnTo>
                    <a:cubicBezTo>
                      <a:pt x="1452" y="11806"/>
                      <a:pt x="1598" y="12184"/>
                      <a:pt x="1581" y="12579"/>
                    </a:cubicBezTo>
                    <a:lnTo>
                      <a:pt x="1529" y="13963"/>
                    </a:lnTo>
                    <a:cubicBezTo>
                      <a:pt x="1517" y="14233"/>
                      <a:pt x="1688" y="14478"/>
                      <a:pt x="1946" y="14564"/>
                    </a:cubicBezTo>
                    <a:lnTo>
                      <a:pt x="3256" y="15006"/>
                    </a:lnTo>
                    <a:cubicBezTo>
                      <a:pt x="3630" y="15131"/>
                      <a:pt x="3936" y="15402"/>
                      <a:pt x="4103" y="15758"/>
                    </a:cubicBezTo>
                    <a:lnTo>
                      <a:pt x="4704" y="17016"/>
                    </a:lnTo>
                    <a:cubicBezTo>
                      <a:pt x="4803" y="17223"/>
                      <a:pt x="5013" y="17356"/>
                      <a:pt x="5241" y="17356"/>
                    </a:cubicBezTo>
                    <a:cubicBezTo>
                      <a:pt x="5276" y="17356"/>
                      <a:pt x="5306" y="17352"/>
                      <a:pt x="5336" y="17347"/>
                    </a:cubicBezTo>
                    <a:lnTo>
                      <a:pt x="6724" y="17124"/>
                    </a:lnTo>
                    <a:cubicBezTo>
                      <a:pt x="6797" y="17115"/>
                      <a:pt x="6874" y="17107"/>
                      <a:pt x="6951" y="17107"/>
                    </a:cubicBezTo>
                    <a:cubicBezTo>
                      <a:pt x="7256" y="17107"/>
                      <a:pt x="7561" y="17210"/>
                      <a:pt x="7810" y="17395"/>
                    </a:cubicBezTo>
                    <a:lnTo>
                      <a:pt x="8931" y="18232"/>
                    </a:lnTo>
                    <a:cubicBezTo>
                      <a:pt x="9034" y="18309"/>
                      <a:pt x="9159" y="18353"/>
                      <a:pt x="9288" y="18353"/>
                    </a:cubicBezTo>
                    <a:cubicBezTo>
                      <a:pt x="9421" y="18353"/>
                      <a:pt x="9541" y="18309"/>
                      <a:pt x="9645" y="18232"/>
                    </a:cubicBezTo>
                    <a:lnTo>
                      <a:pt x="10770" y="17395"/>
                    </a:lnTo>
                    <a:cubicBezTo>
                      <a:pt x="11015" y="17210"/>
                      <a:pt x="11320" y="17107"/>
                      <a:pt x="11629" y="17107"/>
                    </a:cubicBezTo>
                    <a:cubicBezTo>
                      <a:pt x="11702" y="17107"/>
                      <a:pt x="11780" y="17115"/>
                      <a:pt x="11857" y="17124"/>
                    </a:cubicBezTo>
                    <a:lnTo>
                      <a:pt x="13241" y="17347"/>
                    </a:lnTo>
                    <a:cubicBezTo>
                      <a:pt x="13271" y="17352"/>
                      <a:pt x="13305" y="17356"/>
                      <a:pt x="13335" y="17356"/>
                    </a:cubicBezTo>
                    <a:cubicBezTo>
                      <a:pt x="13580" y="17356"/>
                      <a:pt x="13790" y="17193"/>
                      <a:pt x="13893" y="16974"/>
                    </a:cubicBezTo>
                    <a:lnTo>
                      <a:pt x="14473" y="15753"/>
                    </a:lnTo>
                    <a:cubicBezTo>
                      <a:pt x="14645" y="15402"/>
                      <a:pt x="14950" y="15131"/>
                      <a:pt x="15319" y="15006"/>
                    </a:cubicBezTo>
                    <a:lnTo>
                      <a:pt x="16634" y="14564"/>
                    </a:lnTo>
                    <a:cubicBezTo>
                      <a:pt x="16892" y="14478"/>
                      <a:pt x="17060" y="14233"/>
                      <a:pt x="17050" y="13963"/>
                    </a:cubicBezTo>
                    <a:lnTo>
                      <a:pt x="16999" y="12579"/>
                    </a:lnTo>
                    <a:cubicBezTo>
                      <a:pt x="16982" y="12184"/>
                      <a:pt x="17128" y="11806"/>
                      <a:pt x="17399" y="11522"/>
                    </a:cubicBezTo>
                    <a:lnTo>
                      <a:pt x="18357" y="10521"/>
                    </a:lnTo>
                    <a:cubicBezTo>
                      <a:pt x="18541" y="10324"/>
                      <a:pt x="18580" y="10027"/>
                      <a:pt x="18442" y="9791"/>
                    </a:cubicBezTo>
                    <a:lnTo>
                      <a:pt x="17756" y="8592"/>
                    </a:lnTo>
                    <a:cubicBezTo>
                      <a:pt x="17558" y="8253"/>
                      <a:pt x="17510" y="7844"/>
                      <a:pt x="17617" y="7471"/>
                    </a:cubicBezTo>
                    <a:lnTo>
                      <a:pt x="18000" y="6139"/>
                    </a:lnTo>
                    <a:cubicBezTo>
                      <a:pt x="18073" y="5877"/>
                      <a:pt x="17970" y="5598"/>
                      <a:pt x="17738" y="5452"/>
                    </a:cubicBezTo>
                    <a:lnTo>
                      <a:pt x="16570" y="4709"/>
                    </a:lnTo>
                    <a:cubicBezTo>
                      <a:pt x="16239" y="4499"/>
                      <a:pt x="16007" y="4164"/>
                      <a:pt x="15930" y="3781"/>
                    </a:cubicBezTo>
                    <a:lnTo>
                      <a:pt x="15650" y="2423"/>
                    </a:lnTo>
                    <a:cubicBezTo>
                      <a:pt x="15595" y="2157"/>
                      <a:pt x="15371" y="1959"/>
                      <a:pt x="15101" y="1938"/>
                    </a:cubicBezTo>
                    <a:lnTo>
                      <a:pt x="13721" y="1822"/>
                    </a:lnTo>
                    <a:cubicBezTo>
                      <a:pt x="13330" y="1792"/>
                      <a:pt x="12970" y="1602"/>
                      <a:pt x="12720" y="1297"/>
                    </a:cubicBezTo>
                    <a:lnTo>
                      <a:pt x="11844" y="228"/>
                    </a:lnTo>
                    <a:cubicBezTo>
                      <a:pt x="11772" y="142"/>
                      <a:pt x="11681" y="69"/>
                      <a:pt x="11574" y="34"/>
                    </a:cubicBezTo>
                    <a:cubicBezTo>
                      <a:pt x="11509" y="8"/>
                      <a:pt x="11441" y="0"/>
                      <a:pt x="11371" y="0"/>
                    </a:cubicBezTo>
                    <a:cubicBezTo>
                      <a:pt x="11294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70" y="670"/>
                      <a:pt x="9482" y="710"/>
                      <a:pt x="9288" y="710"/>
                    </a:cubicBezTo>
                    <a:cubicBezTo>
                      <a:pt x="9095" y="710"/>
                      <a:pt x="8910" y="670"/>
                      <a:pt x="8730" y="593"/>
                    </a:cubicBezTo>
                    <a:lnTo>
                      <a:pt x="7436" y="48"/>
                    </a:lnTo>
                    <a:cubicBezTo>
                      <a:pt x="7364" y="18"/>
                      <a:pt x="7287" y="0"/>
                      <a:pt x="7204" y="0"/>
                    </a:cubicBezTo>
                    <a:close/>
                  </a:path>
                </a:pathLst>
              </a:custGeom>
              <a:solidFill>
                <a:srgbClr val="FDF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7"/>
              <p:cNvSpPr/>
              <p:nvPr/>
            </p:nvSpPr>
            <p:spPr>
              <a:xfrm>
                <a:off x="5267675" y="1549250"/>
                <a:ext cx="103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15" extrusionOk="0">
                    <a:moveTo>
                      <a:pt x="207" y="1"/>
                    </a:moveTo>
                    <a:cubicBezTo>
                      <a:pt x="181" y="1"/>
                      <a:pt x="1" y="160"/>
                      <a:pt x="1" y="358"/>
                    </a:cubicBezTo>
                    <a:cubicBezTo>
                      <a:pt x="1" y="555"/>
                      <a:pt x="91" y="714"/>
                      <a:pt x="207" y="714"/>
                    </a:cubicBezTo>
                    <a:cubicBezTo>
                      <a:pt x="319" y="714"/>
                      <a:pt x="413" y="555"/>
                      <a:pt x="413" y="358"/>
                    </a:cubicBezTo>
                    <a:cubicBezTo>
                      <a:pt x="413" y="160"/>
                      <a:pt x="228" y="1"/>
                      <a:pt x="207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6" name="Google Shape;226;p27"/>
              <p:cNvGrpSpPr/>
              <p:nvPr/>
            </p:nvGrpSpPr>
            <p:grpSpPr>
              <a:xfrm>
                <a:off x="5323750" y="1577025"/>
                <a:ext cx="187875" cy="444600"/>
                <a:chOff x="5323750" y="1577025"/>
                <a:chExt cx="187875" cy="444600"/>
              </a:xfrm>
            </p:grpSpPr>
            <p:sp>
              <p:nvSpPr>
                <p:cNvPr id="227" name="Google Shape;227;p27"/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7"/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3" name="Google Shape;233;p27"/>
              <p:cNvGrpSpPr/>
              <p:nvPr/>
            </p:nvGrpSpPr>
            <p:grpSpPr>
              <a:xfrm rot="10067327">
                <a:off x="5027039" y="1581771"/>
                <a:ext cx="187861" cy="444566"/>
                <a:chOff x="5323750" y="1577025"/>
                <a:chExt cx="187875" cy="444600"/>
              </a:xfrm>
            </p:grpSpPr>
            <p:sp>
              <p:nvSpPr>
                <p:cNvPr id="234" name="Google Shape;234;p27"/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7"/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7"/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7"/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7"/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7"/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" name="Google Shape;240;p27"/>
            <p:cNvGrpSpPr/>
            <p:nvPr/>
          </p:nvGrpSpPr>
          <p:grpSpPr>
            <a:xfrm>
              <a:off x="4099112" y="3598168"/>
              <a:ext cx="945783" cy="945610"/>
              <a:chOff x="4933350" y="1446150"/>
              <a:chExt cx="679100" cy="679025"/>
            </a:xfrm>
          </p:grpSpPr>
          <p:sp>
            <p:nvSpPr>
              <p:cNvPr id="241" name="Google Shape;241;p27"/>
              <p:cNvSpPr/>
              <p:nvPr/>
            </p:nvSpPr>
            <p:spPr>
              <a:xfrm>
                <a:off x="4933350" y="1446150"/>
                <a:ext cx="679100" cy="679025"/>
              </a:xfrm>
              <a:custGeom>
                <a:avLst/>
                <a:gdLst/>
                <a:ahLst/>
                <a:cxnLst/>
                <a:rect l="l" t="t" r="r" b="b"/>
                <a:pathLst>
                  <a:path w="27164" h="27161" extrusionOk="0">
                    <a:moveTo>
                      <a:pt x="13580" y="1"/>
                    </a:moveTo>
                    <a:cubicBezTo>
                      <a:pt x="6079" y="1"/>
                      <a:pt x="0" y="6080"/>
                      <a:pt x="0" y="13580"/>
                    </a:cubicBezTo>
                    <a:cubicBezTo>
                      <a:pt x="0" y="21081"/>
                      <a:pt x="6079" y="27160"/>
                      <a:pt x="13580" y="27160"/>
                    </a:cubicBezTo>
                    <a:cubicBezTo>
                      <a:pt x="21081" y="27160"/>
                      <a:pt x="27164" y="21081"/>
                      <a:pt x="27164" y="13580"/>
                    </a:cubicBezTo>
                    <a:cubicBezTo>
                      <a:pt x="27164" y="6080"/>
                      <a:pt x="21081" y="1"/>
                      <a:pt x="135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>
                <a:off x="4959450" y="1472275"/>
                <a:ext cx="626925" cy="626775"/>
              </a:xfrm>
              <a:custGeom>
                <a:avLst/>
                <a:gdLst/>
                <a:ahLst/>
                <a:cxnLst/>
                <a:rect l="l" t="t" r="r" b="b"/>
                <a:pathLst>
                  <a:path w="25077" h="25071" extrusionOk="0">
                    <a:moveTo>
                      <a:pt x="12536" y="0"/>
                    </a:moveTo>
                    <a:cubicBezTo>
                      <a:pt x="5624" y="0"/>
                      <a:pt x="0" y="5623"/>
                      <a:pt x="0" y="12535"/>
                    </a:cubicBezTo>
                    <a:cubicBezTo>
                      <a:pt x="0" y="19448"/>
                      <a:pt x="5624" y="25071"/>
                      <a:pt x="12536" y="25071"/>
                    </a:cubicBezTo>
                    <a:cubicBezTo>
                      <a:pt x="19448" y="25071"/>
                      <a:pt x="25076" y="19448"/>
                      <a:pt x="25076" y="12535"/>
                    </a:cubicBezTo>
                    <a:cubicBezTo>
                      <a:pt x="25076" y="5623"/>
                      <a:pt x="19448" y="0"/>
                      <a:pt x="12536" y="0"/>
                    </a:cubicBezTo>
                    <a:close/>
                  </a:path>
                </a:pathLst>
              </a:custGeom>
              <a:solidFill>
                <a:srgbClr val="ECE5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>
                <a:off x="5040750" y="1556350"/>
                <a:ext cx="464200" cy="458625"/>
              </a:xfrm>
              <a:custGeom>
                <a:avLst/>
                <a:gdLst/>
                <a:ahLst/>
                <a:cxnLst/>
                <a:rect l="l" t="t" r="r" b="b"/>
                <a:pathLst>
                  <a:path w="18568" h="18345" extrusionOk="0">
                    <a:moveTo>
                      <a:pt x="7200" y="0"/>
                    </a:moveTo>
                    <a:cubicBezTo>
                      <a:pt x="7136" y="0"/>
                      <a:pt x="7067" y="10"/>
                      <a:pt x="7003" y="35"/>
                    </a:cubicBezTo>
                    <a:cubicBezTo>
                      <a:pt x="6904" y="65"/>
                      <a:pt x="6813" y="129"/>
                      <a:pt x="6736" y="228"/>
                    </a:cubicBezTo>
                    <a:lnTo>
                      <a:pt x="5860" y="1298"/>
                    </a:lnTo>
                    <a:cubicBezTo>
                      <a:pt x="5611" y="1598"/>
                      <a:pt x="5246" y="1792"/>
                      <a:pt x="4854" y="1822"/>
                    </a:cubicBezTo>
                    <a:lnTo>
                      <a:pt x="3476" y="1938"/>
                    </a:lnTo>
                    <a:cubicBezTo>
                      <a:pt x="3210" y="1959"/>
                      <a:pt x="2982" y="2157"/>
                      <a:pt x="2931" y="2419"/>
                    </a:cubicBezTo>
                    <a:lnTo>
                      <a:pt x="2651" y="3777"/>
                    </a:lnTo>
                    <a:cubicBezTo>
                      <a:pt x="2570" y="4160"/>
                      <a:pt x="2338" y="4499"/>
                      <a:pt x="2007" y="4709"/>
                    </a:cubicBezTo>
                    <a:lnTo>
                      <a:pt x="839" y="5452"/>
                    </a:lnTo>
                    <a:cubicBezTo>
                      <a:pt x="611" y="5594"/>
                      <a:pt x="503" y="5877"/>
                      <a:pt x="581" y="6135"/>
                    </a:cubicBezTo>
                    <a:lnTo>
                      <a:pt x="962" y="7463"/>
                    </a:lnTo>
                    <a:cubicBezTo>
                      <a:pt x="1071" y="7840"/>
                      <a:pt x="1019" y="8249"/>
                      <a:pt x="825" y="8588"/>
                    </a:cubicBezTo>
                    <a:lnTo>
                      <a:pt x="133" y="9791"/>
                    </a:lnTo>
                    <a:cubicBezTo>
                      <a:pt x="0" y="10023"/>
                      <a:pt x="40" y="10320"/>
                      <a:pt x="224" y="10513"/>
                    </a:cubicBezTo>
                    <a:lnTo>
                      <a:pt x="1182" y="11514"/>
                    </a:lnTo>
                    <a:cubicBezTo>
                      <a:pt x="1448" y="11797"/>
                      <a:pt x="1598" y="12184"/>
                      <a:pt x="1581" y="12575"/>
                    </a:cubicBezTo>
                    <a:lnTo>
                      <a:pt x="1529" y="13959"/>
                    </a:lnTo>
                    <a:cubicBezTo>
                      <a:pt x="1517" y="14225"/>
                      <a:pt x="1689" y="14474"/>
                      <a:pt x="1942" y="14555"/>
                    </a:cubicBezTo>
                    <a:lnTo>
                      <a:pt x="3256" y="14998"/>
                    </a:lnTo>
                    <a:cubicBezTo>
                      <a:pt x="3626" y="15123"/>
                      <a:pt x="3936" y="15398"/>
                      <a:pt x="4103" y="15749"/>
                    </a:cubicBezTo>
                    <a:lnTo>
                      <a:pt x="4705" y="17008"/>
                    </a:lnTo>
                    <a:cubicBezTo>
                      <a:pt x="4803" y="17215"/>
                      <a:pt x="5014" y="17348"/>
                      <a:pt x="5237" y="17348"/>
                    </a:cubicBezTo>
                    <a:cubicBezTo>
                      <a:pt x="5272" y="17348"/>
                      <a:pt x="5302" y="17343"/>
                      <a:pt x="5332" y="17339"/>
                    </a:cubicBezTo>
                    <a:lnTo>
                      <a:pt x="6720" y="17116"/>
                    </a:lnTo>
                    <a:cubicBezTo>
                      <a:pt x="6793" y="17107"/>
                      <a:pt x="6870" y="17099"/>
                      <a:pt x="6947" y="17099"/>
                    </a:cubicBezTo>
                    <a:cubicBezTo>
                      <a:pt x="7257" y="17099"/>
                      <a:pt x="7561" y="17202"/>
                      <a:pt x="7806" y="17387"/>
                    </a:cubicBezTo>
                    <a:lnTo>
                      <a:pt x="8932" y="18228"/>
                    </a:lnTo>
                    <a:cubicBezTo>
                      <a:pt x="9035" y="18305"/>
                      <a:pt x="9155" y="18345"/>
                      <a:pt x="9284" y="18345"/>
                    </a:cubicBezTo>
                    <a:cubicBezTo>
                      <a:pt x="9413" y="18345"/>
                      <a:pt x="9537" y="18305"/>
                      <a:pt x="9641" y="18228"/>
                    </a:cubicBezTo>
                    <a:lnTo>
                      <a:pt x="10766" y="17387"/>
                    </a:lnTo>
                    <a:cubicBezTo>
                      <a:pt x="11011" y="17202"/>
                      <a:pt x="11316" y="17099"/>
                      <a:pt x="11625" y="17099"/>
                    </a:cubicBezTo>
                    <a:cubicBezTo>
                      <a:pt x="11698" y="17099"/>
                      <a:pt x="11776" y="17107"/>
                      <a:pt x="11853" y="17116"/>
                    </a:cubicBezTo>
                    <a:lnTo>
                      <a:pt x="13237" y="17339"/>
                    </a:lnTo>
                    <a:cubicBezTo>
                      <a:pt x="13267" y="17343"/>
                      <a:pt x="13301" y="17348"/>
                      <a:pt x="13331" y="17348"/>
                    </a:cubicBezTo>
                    <a:cubicBezTo>
                      <a:pt x="13558" y="17348"/>
                      <a:pt x="13778" y="17197"/>
                      <a:pt x="13885" y="16965"/>
                    </a:cubicBezTo>
                    <a:lnTo>
                      <a:pt x="14469" y="15749"/>
                    </a:lnTo>
                    <a:cubicBezTo>
                      <a:pt x="14637" y="15398"/>
                      <a:pt x="14946" y="15123"/>
                      <a:pt x="15315" y="14998"/>
                    </a:cubicBezTo>
                    <a:lnTo>
                      <a:pt x="16626" y="14555"/>
                    </a:lnTo>
                    <a:cubicBezTo>
                      <a:pt x="16884" y="14474"/>
                      <a:pt x="17052" y="14225"/>
                      <a:pt x="17042" y="13959"/>
                    </a:cubicBezTo>
                    <a:lnTo>
                      <a:pt x="16991" y="12575"/>
                    </a:lnTo>
                    <a:cubicBezTo>
                      <a:pt x="16974" y="12184"/>
                      <a:pt x="17120" y="11797"/>
                      <a:pt x="17391" y="11514"/>
                    </a:cubicBezTo>
                    <a:lnTo>
                      <a:pt x="18349" y="10513"/>
                    </a:lnTo>
                    <a:cubicBezTo>
                      <a:pt x="18533" y="10320"/>
                      <a:pt x="18567" y="10023"/>
                      <a:pt x="18434" y="9791"/>
                    </a:cubicBezTo>
                    <a:lnTo>
                      <a:pt x="17748" y="8588"/>
                    </a:lnTo>
                    <a:cubicBezTo>
                      <a:pt x="17550" y="8249"/>
                      <a:pt x="17502" y="7840"/>
                      <a:pt x="17609" y="7463"/>
                    </a:cubicBezTo>
                    <a:lnTo>
                      <a:pt x="17992" y="6135"/>
                    </a:lnTo>
                    <a:cubicBezTo>
                      <a:pt x="18065" y="5877"/>
                      <a:pt x="17962" y="5594"/>
                      <a:pt x="17734" y="5452"/>
                    </a:cubicBezTo>
                    <a:lnTo>
                      <a:pt x="16566" y="4709"/>
                    </a:lnTo>
                    <a:cubicBezTo>
                      <a:pt x="16235" y="4499"/>
                      <a:pt x="15999" y="4160"/>
                      <a:pt x="15922" y="3777"/>
                    </a:cubicBezTo>
                    <a:lnTo>
                      <a:pt x="15642" y="2419"/>
                    </a:lnTo>
                    <a:cubicBezTo>
                      <a:pt x="15586" y="2157"/>
                      <a:pt x="15363" y="1959"/>
                      <a:pt x="15097" y="1938"/>
                    </a:cubicBezTo>
                    <a:lnTo>
                      <a:pt x="13717" y="1822"/>
                    </a:lnTo>
                    <a:cubicBezTo>
                      <a:pt x="13326" y="1792"/>
                      <a:pt x="12961" y="1598"/>
                      <a:pt x="12712" y="1298"/>
                    </a:cubicBezTo>
                    <a:lnTo>
                      <a:pt x="11836" y="228"/>
                    </a:lnTo>
                    <a:cubicBezTo>
                      <a:pt x="11754" y="129"/>
                      <a:pt x="11669" y="65"/>
                      <a:pt x="11570" y="35"/>
                    </a:cubicBezTo>
                    <a:cubicBezTo>
                      <a:pt x="11500" y="10"/>
                      <a:pt x="11437" y="0"/>
                      <a:pt x="11367" y="0"/>
                    </a:cubicBezTo>
                    <a:cubicBezTo>
                      <a:pt x="11290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66" y="670"/>
                      <a:pt x="9478" y="710"/>
                      <a:pt x="9284" y="710"/>
                    </a:cubicBezTo>
                    <a:cubicBezTo>
                      <a:pt x="9091" y="710"/>
                      <a:pt x="8901" y="670"/>
                      <a:pt x="8726" y="593"/>
                    </a:cubicBezTo>
                    <a:lnTo>
                      <a:pt x="7432" y="48"/>
                    </a:lnTo>
                    <a:cubicBezTo>
                      <a:pt x="7360" y="18"/>
                      <a:pt x="7283" y="0"/>
                      <a:pt x="7200" y="0"/>
                    </a:cubicBezTo>
                    <a:close/>
                  </a:path>
                </a:pathLst>
              </a:custGeom>
              <a:solidFill>
                <a:srgbClr val="FFF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7"/>
              <p:cNvSpPr/>
              <p:nvPr/>
            </p:nvSpPr>
            <p:spPr>
              <a:xfrm>
                <a:off x="5040650" y="1556250"/>
                <a:ext cx="464525" cy="458825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18353" extrusionOk="0">
                    <a:moveTo>
                      <a:pt x="11371" y="8"/>
                    </a:moveTo>
                    <a:cubicBezTo>
                      <a:pt x="11441" y="8"/>
                      <a:pt x="11504" y="18"/>
                      <a:pt x="11574" y="39"/>
                    </a:cubicBezTo>
                    <a:cubicBezTo>
                      <a:pt x="11668" y="73"/>
                      <a:pt x="11758" y="137"/>
                      <a:pt x="11835" y="232"/>
                    </a:cubicBezTo>
                    <a:lnTo>
                      <a:pt x="12712" y="1302"/>
                    </a:lnTo>
                    <a:cubicBezTo>
                      <a:pt x="12961" y="1607"/>
                      <a:pt x="13330" y="1800"/>
                      <a:pt x="13721" y="1830"/>
                    </a:cubicBezTo>
                    <a:lnTo>
                      <a:pt x="15101" y="1947"/>
                    </a:lnTo>
                    <a:cubicBezTo>
                      <a:pt x="15367" y="1967"/>
                      <a:pt x="15586" y="2165"/>
                      <a:pt x="15642" y="2427"/>
                    </a:cubicBezTo>
                    <a:lnTo>
                      <a:pt x="15921" y="3781"/>
                    </a:lnTo>
                    <a:cubicBezTo>
                      <a:pt x="15999" y="4168"/>
                      <a:pt x="16235" y="4507"/>
                      <a:pt x="16566" y="4717"/>
                    </a:cubicBezTo>
                    <a:lnTo>
                      <a:pt x="17734" y="5461"/>
                    </a:lnTo>
                    <a:cubicBezTo>
                      <a:pt x="17962" y="5602"/>
                      <a:pt x="18065" y="5881"/>
                      <a:pt x="17992" y="6135"/>
                    </a:cubicBezTo>
                    <a:lnTo>
                      <a:pt x="17609" y="7467"/>
                    </a:lnTo>
                    <a:cubicBezTo>
                      <a:pt x="17502" y="7844"/>
                      <a:pt x="17549" y="8257"/>
                      <a:pt x="17746" y="8597"/>
                    </a:cubicBezTo>
                    <a:lnTo>
                      <a:pt x="18438" y="9795"/>
                    </a:lnTo>
                    <a:cubicBezTo>
                      <a:pt x="18567" y="10027"/>
                      <a:pt x="18533" y="10324"/>
                      <a:pt x="18348" y="10513"/>
                    </a:cubicBezTo>
                    <a:lnTo>
                      <a:pt x="17391" y="11514"/>
                    </a:lnTo>
                    <a:cubicBezTo>
                      <a:pt x="17120" y="11797"/>
                      <a:pt x="16973" y="12184"/>
                      <a:pt x="16991" y="12579"/>
                    </a:cubicBezTo>
                    <a:lnTo>
                      <a:pt x="17042" y="13963"/>
                    </a:lnTo>
                    <a:cubicBezTo>
                      <a:pt x="17050" y="14229"/>
                      <a:pt x="16883" y="14474"/>
                      <a:pt x="16630" y="14555"/>
                    </a:cubicBezTo>
                    <a:lnTo>
                      <a:pt x="15319" y="14998"/>
                    </a:lnTo>
                    <a:cubicBezTo>
                      <a:pt x="14946" y="15122"/>
                      <a:pt x="14637" y="15397"/>
                      <a:pt x="14469" y="15753"/>
                    </a:cubicBezTo>
                    <a:lnTo>
                      <a:pt x="13889" y="16969"/>
                    </a:lnTo>
                    <a:cubicBezTo>
                      <a:pt x="13777" y="17197"/>
                      <a:pt x="13562" y="17347"/>
                      <a:pt x="13335" y="17347"/>
                    </a:cubicBezTo>
                    <a:cubicBezTo>
                      <a:pt x="13305" y="17347"/>
                      <a:pt x="13275" y="17343"/>
                      <a:pt x="13241" y="17339"/>
                    </a:cubicBezTo>
                    <a:lnTo>
                      <a:pt x="11857" y="17120"/>
                    </a:lnTo>
                    <a:cubicBezTo>
                      <a:pt x="11780" y="17107"/>
                      <a:pt x="11707" y="17098"/>
                      <a:pt x="11629" y="17098"/>
                    </a:cubicBezTo>
                    <a:cubicBezTo>
                      <a:pt x="11320" y="17098"/>
                      <a:pt x="11015" y="17201"/>
                      <a:pt x="10766" y="17387"/>
                    </a:cubicBezTo>
                    <a:lnTo>
                      <a:pt x="9640" y="18228"/>
                    </a:lnTo>
                    <a:cubicBezTo>
                      <a:pt x="9537" y="18305"/>
                      <a:pt x="9417" y="18344"/>
                      <a:pt x="9288" y="18344"/>
                    </a:cubicBezTo>
                    <a:cubicBezTo>
                      <a:pt x="9163" y="18344"/>
                      <a:pt x="9039" y="18305"/>
                      <a:pt x="8936" y="18228"/>
                    </a:cubicBezTo>
                    <a:lnTo>
                      <a:pt x="7814" y="17387"/>
                    </a:lnTo>
                    <a:cubicBezTo>
                      <a:pt x="7565" y="17201"/>
                      <a:pt x="7261" y="17098"/>
                      <a:pt x="6951" y="17098"/>
                    </a:cubicBezTo>
                    <a:cubicBezTo>
                      <a:pt x="6874" y="17098"/>
                      <a:pt x="6797" y="17107"/>
                      <a:pt x="6724" y="17120"/>
                    </a:cubicBezTo>
                    <a:lnTo>
                      <a:pt x="5336" y="17339"/>
                    </a:lnTo>
                    <a:cubicBezTo>
                      <a:pt x="5306" y="17343"/>
                      <a:pt x="5276" y="17347"/>
                      <a:pt x="5241" y="17347"/>
                    </a:cubicBezTo>
                    <a:cubicBezTo>
                      <a:pt x="5018" y="17347"/>
                      <a:pt x="4807" y="17214"/>
                      <a:pt x="4713" y="17012"/>
                    </a:cubicBezTo>
                    <a:lnTo>
                      <a:pt x="4111" y="15753"/>
                    </a:lnTo>
                    <a:cubicBezTo>
                      <a:pt x="3944" y="15397"/>
                      <a:pt x="3630" y="15122"/>
                      <a:pt x="3260" y="14998"/>
                    </a:cubicBezTo>
                    <a:lnTo>
                      <a:pt x="1946" y="14559"/>
                    </a:lnTo>
                    <a:cubicBezTo>
                      <a:pt x="1697" y="14474"/>
                      <a:pt x="1525" y="14229"/>
                      <a:pt x="1539" y="13963"/>
                    </a:cubicBezTo>
                    <a:lnTo>
                      <a:pt x="1590" y="12579"/>
                    </a:lnTo>
                    <a:cubicBezTo>
                      <a:pt x="1602" y="12188"/>
                      <a:pt x="1456" y="11797"/>
                      <a:pt x="1186" y="11514"/>
                    </a:cubicBezTo>
                    <a:lnTo>
                      <a:pt x="228" y="10513"/>
                    </a:lnTo>
                    <a:cubicBezTo>
                      <a:pt x="48" y="10324"/>
                      <a:pt x="8" y="10027"/>
                      <a:pt x="141" y="9795"/>
                    </a:cubicBezTo>
                    <a:lnTo>
                      <a:pt x="833" y="8597"/>
                    </a:lnTo>
                    <a:cubicBezTo>
                      <a:pt x="1027" y="8257"/>
                      <a:pt x="1079" y="7844"/>
                      <a:pt x="971" y="7467"/>
                    </a:cubicBezTo>
                    <a:lnTo>
                      <a:pt x="589" y="6135"/>
                    </a:lnTo>
                    <a:cubicBezTo>
                      <a:pt x="512" y="5881"/>
                      <a:pt x="619" y="5602"/>
                      <a:pt x="843" y="5461"/>
                    </a:cubicBezTo>
                    <a:lnTo>
                      <a:pt x="2011" y="4717"/>
                    </a:lnTo>
                    <a:cubicBezTo>
                      <a:pt x="2342" y="4507"/>
                      <a:pt x="2578" y="4168"/>
                      <a:pt x="2659" y="3781"/>
                    </a:cubicBezTo>
                    <a:lnTo>
                      <a:pt x="2939" y="2427"/>
                    </a:lnTo>
                    <a:cubicBezTo>
                      <a:pt x="2990" y="2165"/>
                      <a:pt x="3214" y="1967"/>
                      <a:pt x="3480" y="1947"/>
                    </a:cubicBezTo>
                    <a:lnTo>
                      <a:pt x="4858" y="1830"/>
                    </a:lnTo>
                    <a:cubicBezTo>
                      <a:pt x="5250" y="1800"/>
                      <a:pt x="5615" y="1607"/>
                      <a:pt x="5864" y="1302"/>
                    </a:cubicBezTo>
                    <a:lnTo>
                      <a:pt x="6740" y="232"/>
                    </a:lnTo>
                    <a:cubicBezTo>
                      <a:pt x="6823" y="137"/>
                      <a:pt x="6912" y="73"/>
                      <a:pt x="7007" y="39"/>
                    </a:cubicBezTo>
                    <a:cubicBezTo>
                      <a:pt x="7071" y="18"/>
                      <a:pt x="7140" y="8"/>
                      <a:pt x="7204" y="8"/>
                    </a:cubicBezTo>
                    <a:cubicBezTo>
                      <a:pt x="7287" y="8"/>
                      <a:pt x="7364" y="22"/>
                      <a:pt x="7436" y="56"/>
                    </a:cubicBezTo>
                    <a:lnTo>
                      <a:pt x="8730" y="601"/>
                    </a:lnTo>
                    <a:cubicBezTo>
                      <a:pt x="8905" y="679"/>
                      <a:pt x="9095" y="718"/>
                      <a:pt x="9288" y="718"/>
                    </a:cubicBezTo>
                    <a:cubicBezTo>
                      <a:pt x="9486" y="718"/>
                      <a:pt x="9674" y="679"/>
                      <a:pt x="9851" y="601"/>
                    </a:cubicBezTo>
                    <a:lnTo>
                      <a:pt x="11144" y="56"/>
                    </a:lnTo>
                    <a:cubicBezTo>
                      <a:pt x="11217" y="22"/>
                      <a:pt x="11294" y="8"/>
                      <a:pt x="11371" y="8"/>
                    </a:cubicBezTo>
                    <a:close/>
                    <a:moveTo>
                      <a:pt x="7204" y="0"/>
                    </a:moveTo>
                    <a:cubicBezTo>
                      <a:pt x="7140" y="0"/>
                      <a:pt x="7071" y="8"/>
                      <a:pt x="7003" y="34"/>
                    </a:cubicBezTo>
                    <a:cubicBezTo>
                      <a:pt x="6900" y="69"/>
                      <a:pt x="6809" y="142"/>
                      <a:pt x="6736" y="228"/>
                    </a:cubicBezTo>
                    <a:lnTo>
                      <a:pt x="5860" y="1297"/>
                    </a:lnTo>
                    <a:cubicBezTo>
                      <a:pt x="5611" y="1602"/>
                      <a:pt x="5250" y="1792"/>
                      <a:pt x="4858" y="1822"/>
                    </a:cubicBezTo>
                    <a:lnTo>
                      <a:pt x="3480" y="1938"/>
                    </a:lnTo>
                    <a:cubicBezTo>
                      <a:pt x="3209" y="1959"/>
                      <a:pt x="2986" y="2157"/>
                      <a:pt x="2930" y="2423"/>
                    </a:cubicBezTo>
                    <a:lnTo>
                      <a:pt x="2651" y="3781"/>
                    </a:lnTo>
                    <a:cubicBezTo>
                      <a:pt x="2570" y="4164"/>
                      <a:pt x="2338" y="4503"/>
                      <a:pt x="2007" y="4709"/>
                    </a:cubicBezTo>
                    <a:lnTo>
                      <a:pt x="837" y="5452"/>
                    </a:lnTo>
                    <a:cubicBezTo>
                      <a:pt x="611" y="5598"/>
                      <a:pt x="502" y="5877"/>
                      <a:pt x="580" y="6139"/>
                    </a:cubicBezTo>
                    <a:lnTo>
                      <a:pt x="962" y="7471"/>
                    </a:lnTo>
                    <a:cubicBezTo>
                      <a:pt x="1069" y="7844"/>
                      <a:pt x="1023" y="8253"/>
                      <a:pt x="825" y="8592"/>
                    </a:cubicBezTo>
                    <a:lnTo>
                      <a:pt x="133" y="9791"/>
                    </a:lnTo>
                    <a:cubicBezTo>
                      <a:pt x="0" y="10027"/>
                      <a:pt x="34" y="10324"/>
                      <a:pt x="224" y="10521"/>
                    </a:cubicBezTo>
                    <a:lnTo>
                      <a:pt x="1182" y="11522"/>
                    </a:lnTo>
                    <a:cubicBezTo>
                      <a:pt x="1452" y="11806"/>
                      <a:pt x="1598" y="12184"/>
                      <a:pt x="1581" y="12579"/>
                    </a:cubicBezTo>
                    <a:lnTo>
                      <a:pt x="1529" y="13963"/>
                    </a:lnTo>
                    <a:cubicBezTo>
                      <a:pt x="1517" y="14233"/>
                      <a:pt x="1688" y="14478"/>
                      <a:pt x="1946" y="14564"/>
                    </a:cubicBezTo>
                    <a:lnTo>
                      <a:pt x="3256" y="15006"/>
                    </a:lnTo>
                    <a:cubicBezTo>
                      <a:pt x="3630" y="15131"/>
                      <a:pt x="3936" y="15402"/>
                      <a:pt x="4103" y="15758"/>
                    </a:cubicBezTo>
                    <a:lnTo>
                      <a:pt x="4704" y="17016"/>
                    </a:lnTo>
                    <a:cubicBezTo>
                      <a:pt x="4803" y="17223"/>
                      <a:pt x="5013" y="17356"/>
                      <a:pt x="5241" y="17356"/>
                    </a:cubicBezTo>
                    <a:cubicBezTo>
                      <a:pt x="5276" y="17356"/>
                      <a:pt x="5306" y="17352"/>
                      <a:pt x="5336" y="17347"/>
                    </a:cubicBezTo>
                    <a:lnTo>
                      <a:pt x="6724" y="17124"/>
                    </a:lnTo>
                    <a:cubicBezTo>
                      <a:pt x="6797" y="17115"/>
                      <a:pt x="6874" y="17107"/>
                      <a:pt x="6951" y="17107"/>
                    </a:cubicBezTo>
                    <a:cubicBezTo>
                      <a:pt x="7256" y="17107"/>
                      <a:pt x="7561" y="17210"/>
                      <a:pt x="7810" y="17395"/>
                    </a:cubicBezTo>
                    <a:lnTo>
                      <a:pt x="8931" y="18232"/>
                    </a:lnTo>
                    <a:cubicBezTo>
                      <a:pt x="9034" y="18309"/>
                      <a:pt x="9159" y="18353"/>
                      <a:pt x="9288" y="18353"/>
                    </a:cubicBezTo>
                    <a:cubicBezTo>
                      <a:pt x="9421" y="18353"/>
                      <a:pt x="9541" y="18309"/>
                      <a:pt x="9645" y="18232"/>
                    </a:cubicBezTo>
                    <a:lnTo>
                      <a:pt x="10770" y="17395"/>
                    </a:lnTo>
                    <a:cubicBezTo>
                      <a:pt x="11015" y="17210"/>
                      <a:pt x="11320" y="17107"/>
                      <a:pt x="11629" y="17107"/>
                    </a:cubicBezTo>
                    <a:cubicBezTo>
                      <a:pt x="11702" y="17107"/>
                      <a:pt x="11780" y="17115"/>
                      <a:pt x="11857" y="17124"/>
                    </a:cubicBezTo>
                    <a:lnTo>
                      <a:pt x="13241" y="17347"/>
                    </a:lnTo>
                    <a:cubicBezTo>
                      <a:pt x="13271" y="17352"/>
                      <a:pt x="13305" y="17356"/>
                      <a:pt x="13335" y="17356"/>
                    </a:cubicBezTo>
                    <a:cubicBezTo>
                      <a:pt x="13580" y="17356"/>
                      <a:pt x="13790" y="17193"/>
                      <a:pt x="13893" y="16974"/>
                    </a:cubicBezTo>
                    <a:lnTo>
                      <a:pt x="14473" y="15753"/>
                    </a:lnTo>
                    <a:cubicBezTo>
                      <a:pt x="14645" y="15402"/>
                      <a:pt x="14950" y="15131"/>
                      <a:pt x="15319" y="15006"/>
                    </a:cubicBezTo>
                    <a:lnTo>
                      <a:pt x="16634" y="14564"/>
                    </a:lnTo>
                    <a:cubicBezTo>
                      <a:pt x="16892" y="14478"/>
                      <a:pt x="17060" y="14233"/>
                      <a:pt x="17050" y="13963"/>
                    </a:cubicBezTo>
                    <a:lnTo>
                      <a:pt x="16999" y="12579"/>
                    </a:lnTo>
                    <a:cubicBezTo>
                      <a:pt x="16982" y="12184"/>
                      <a:pt x="17128" y="11806"/>
                      <a:pt x="17399" y="11522"/>
                    </a:cubicBezTo>
                    <a:lnTo>
                      <a:pt x="18357" y="10521"/>
                    </a:lnTo>
                    <a:cubicBezTo>
                      <a:pt x="18541" y="10324"/>
                      <a:pt x="18580" y="10027"/>
                      <a:pt x="18442" y="9791"/>
                    </a:cubicBezTo>
                    <a:lnTo>
                      <a:pt x="17756" y="8592"/>
                    </a:lnTo>
                    <a:cubicBezTo>
                      <a:pt x="17558" y="8253"/>
                      <a:pt x="17510" y="7844"/>
                      <a:pt x="17617" y="7471"/>
                    </a:cubicBezTo>
                    <a:lnTo>
                      <a:pt x="18000" y="6139"/>
                    </a:lnTo>
                    <a:cubicBezTo>
                      <a:pt x="18073" y="5877"/>
                      <a:pt x="17970" y="5598"/>
                      <a:pt x="17738" y="5452"/>
                    </a:cubicBezTo>
                    <a:lnTo>
                      <a:pt x="16570" y="4709"/>
                    </a:lnTo>
                    <a:cubicBezTo>
                      <a:pt x="16239" y="4499"/>
                      <a:pt x="16007" y="4164"/>
                      <a:pt x="15930" y="3781"/>
                    </a:cubicBezTo>
                    <a:lnTo>
                      <a:pt x="15650" y="2423"/>
                    </a:lnTo>
                    <a:cubicBezTo>
                      <a:pt x="15595" y="2157"/>
                      <a:pt x="15371" y="1959"/>
                      <a:pt x="15101" y="1938"/>
                    </a:cubicBezTo>
                    <a:lnTo>
                      <a:pt x="13721" y="1822"/>
                    </a:lnTo>
                    <a:cubicBezTo>
                      <a:pt x="13330" y="1792"/>
                      <a:pt x="12970" y="1602"/>
                      <a:pt x="12720" y="1297"/>
                    </a:cubicBezTo>
                    <a:lnTo>
                      <a:pt x="11844" y="228"/>
                    </a:lnTo>
                    <a:cubicBezTo>
                      <a:pt x="11772" y="142"/>
                      <a:pt x="11681" y="69"/>
                      <a:pt x="11574" y="34"/>
                    </a:cubicBezTo>
                    <a:cubicBezTo>
                      <a:pt x="11509" y="8"/>
                      <a:pt x="11441" y="0"/>
                      <a:pt x="11371" y="0"/>
                    </a:cubicBezTo>
                    <a:cubicBezTo>
                      <a:pt x="11294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70" y="670"/>
                      <a:pt x="9482" y="710"/>
                      <a:pt x="9288" y="710"/>
                    </a:cubicBezTo>
                    <a:cubicBezTo>
                      <a:pt x="9095" y="710"/>
                      <a:pt x="8910" y="670"/>
                      <a:pt x="8730" y="593"/>
                    </a:cubicBezTo>
                    <a:lnTo>
                      <a:pt x="7436" y="48"/>
                    </a:lnTo>
                    <a:cubicBezTo>
                      <a:pt x="7364" y="18"/>
                      <a:pt x="7287" y="0"/>
                      <a:pt x="7204" y="0"/>
                    </a:cubicBezTo>
                    <a:close/>
                  </a:path>
                </a:pathLst>
              </a:custGeom>
              <a:solidFill>
                <a:srgbClr val="FDF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7"/>
              <p:cNvSpPr/>
              <p:nvPr/>
            </p:nvSpPr>
            <p:spPr>
              <a:xfrm>
                <a:off x="5267675" y="1549250"/>
                <a:ext cx="103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15" extrusionOk="0">
                    <a:moveTo>
                      <a:pt x="207" y="1"/>
                    </a:moveTo>
                    <a:cubicBezTo>
                      <a:pt x="181" y="1"/>
                      <a:pt x="1" y="160"/>
                      <a:pt x="1" y="358"/>
                    </a:cubicBezTo>
                    <a:cubicBezTo>
                      <a:pt x="1" y="555"/>
                      <a:pt x="91" y="714"/>
                      <a:pt x="207" y="714"/>
                    </a:cubicBezTo>
                    <a:cubicBezTo>
                      <a:pt x="319" y="714"/>
                      <a:pt x="413" y="555"/>
                      <a:pt x="413" y="358"/>
                    </a:cubicBezTo>
                    <a:cubicBezTo>
                      <a:pt x="413" y="160"/>
                      <a:pt x="228" y="1"/>
                      <a:pt x="207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6" name="Google Shape;246;p27"/>
              <p:cNvGrpSpPr/>
              <p:nvPr/>
            </p:nvGrpSpPr>
            <p:grpSpPr>
              <a:xfrm>
                <a:off x="5323750" y="1577025"/>
                <a:ext cx="187875" cy="444600"/>
                <a:chOff x="5323750" y="1577025"/>
                <a:chExt cx="187875" cy="444600"/>
              </a:xfrm>
            </p:grpSpPr>
            <p:sp>
              <p:nvSpPr>
                <p:cNvPr id="247" name="Google Shape;247;p27"/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7"/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7"/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7"/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7"/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7"/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3" name="Google Shape;253;p27"/>
              <p:cNvGrpSpPr/>
              <p:nvPr/>
            </p:nvGrpSpPr>
            <p:grpSpPr>
              <a:xfrm rot="10067327">
                <a:off x="5027039" y="1581771"/>
                <a:ext cx="187861" cy="444566"/>
                <a:chOff x="5323750" y="1577025"/>
                <a:chExt cx="187875" cy="444600"/>
              </a:xfrm>
            </p:grpSpPr>
            <p:sp>
              <p:nvSpPr>
                <p:cNvPr id="254" name="Google Shape;254;p27"/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0" name="Google Shape;260;p27"/>
            <p:cNvSpPr txBox="1"/>
            <p:nvPr/>
          </p:nvSpPr>
          <p:spPr>
            <a:xfrm>
              <a:off x="4341875" y="903925"/>
              <a:ext cx="4602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 dirty="0">
                  <a:solidFill>
                    <a:srgbClr val="434343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1</a:t>
              </a:r>
              <a:endParaRPr sz="1800" dirty="0">
                <a:solidFill>
                  <a:srgbClr val="434343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  <p:sp>
          <p:nvSpPr>
            <p:cNvPr id="261" name="Google Shape;261;p27"/>
            <p:cNvSpPr txBox="1"/>
            <p:nvPr/>
          </p:nvSpPr>
          <p:spPr>
            <a:xfrm>
              <a:off x="4341875" y="2403150"/>
              <a:ext cx="4602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rgbClr val="434343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2</a:t>
              </a:r>
              <a:endParaRPr sz="1800">
                <a:solidFill>
                  <a:srgbClr val="434343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  <p:sp>
          <p:nvSpPr>
            <p:cNvPr id="262" name="Google Shape;262;p27"/>
            <p:cNvSpPr txBox="1"/>
            <p:nvPr/>
          </p:nvSpPr>
          <p:spPr>
            <a:xfrm>
              <a:off x="4341875" y="3902375"/>
              <a:ext cx="4602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rgbClr val="434343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3</a:t>
              </a:r>
              <a:endParaRPr sz="1800">
                <a:solidFill>
                  <a:srgbClr val="434343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67;p28">
            <a:extLst>
              <a:ext uri="{FF2B5EF4-FFF2-40B4-BE49-F238E27FC236}">
                <a16:creationId xmlns:a16="http://schemas.microsoft.com/office/drawing/2014/main" id="{211AC30A-1E78-4928-808C-9D8D429604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1680" y="3730134"/>
            <a:ext cx="2822177" cy="12906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 err="1">
                <a:latin typeface="Berlin Sans FB Demi" panose="020E0802020502020306" pitchFamily="34" charset="0"/>
              </a:rPr>
              <a:t>Lanjutan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n-US" dirty="0" err="1">
                <a:latin typeface="Berlin Sans FB Demi" panose="020E0802020502020306" pitchFamily="34" charset="0"/>
              </a:rPr>
              <a:t>Jenis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s" dirty="0">
                <a:latin typeface="Berlin Sans FB Demi" panose="020E0802020502020306" pitchFamily="34" charset="0"/>
              </a:rPr>
              <a:t>Kelompok Sosial </a:t>
            </a:r>
            <a:r>
              <a:rPr lang="en-US" dirty="0" err="1">
                <a:latin typeface="Berlin Sans FB Demi" panose="020E0802020502020306" pitchFamily="34" charset="0"/>
              </a:rPr>
              <a:t>dari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n-US" dirty="0" err="1">
                <a:latin typeface="Berlin Sans FB Demi" panose="020E0802020502020306" pitchFamily="34" charset="0"/>
              </a:rPr>
              <a:t>Koridor</a:t>
            </a:r>
            <a:endParaRPr dirty="0">
              <a:latin typeface="Berlin Sans FB Demi" panose="020E0802020502020306" pitchFamily="34" charset="0"/>
            </a:endParaRPr>
          </a:p>
        </p:txBody>
      </p:sp>
      <p:sp>
        <p:nvSpPr>
          <p:cNvPr id="84" name="Google Shape;333;p28">
            <a:extLst>
              <a:ext uri="{FF2B5EF4-FFF2-40B4-BE49-F238E27FC236}">
                <a16:creationId xmlns:a16="http://schemas.microsoft.com/office/drawing/2014/main" id="{00494D0D-D515-4130-BD7C-9DA41B951D4C}"/>
              </a:ext>
            </a:extLst>
          </p:cNvPr>
          <p:cNvSpPr txBox="1"/>
          <p:nvPr/>
        </p:nvSpPr>
        <p:spPr>
          <a:xfrm>
            <a:off x="1638300" y="2407503"/>
            <a:ext cx="2366387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Kelompok</a:t>
            </a:r>
            <a:r>
              <a:rPr lang="en-U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 Informal</a:t>
            </a:r>
            <a:endParaRPr sz="1800" b="1" dirty="0">
              <a:solidFill>
                <a:srgbClr val="434343"/>
              </a:solidFill>
              <a:latin typeface="Palatino Linotype" panose="02040502050505030304" pitchFamily="18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6" name="Google Shape;331;p28">
            <a:extLst>
              <a:ext uri="{FF2B5EF4-FFF2-40B4-BE49-F238E27FC236}">
                <a16:creationId xmlns:a16="http://schemas.microsoft.com/office/drawing/2014/main" id="{21FB4933-D23E-427D-AB64-EAAA06B6230E}"/>
              </a:ext>
            </a:extLst>
          </p:cNvPr>
          <p:cNvSpPr txBox="1"/>
          <p:nvPr/>
        </p:nvSpPr>
        <p:spPr>
          <a:xfrm>
            <a:off x="5130325" y="3902375"/>
            <a:ext cx="2654797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Membership Group</a:t>
            </a:r>
            <a:endParaRPr sz="1800" b="1" dirty="0">
              <a:solidFill>
                <a:srgbClr val="434343"/>
              </a:solidFill>
              <a:latin typeface="Palatino Linotype" panose="02040502050505030304" pitchFamily="18" charset="0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85" name="Google Shape;198;p27">
            <a:extLst>
              <a:ext uri="{FF2B5EF4-FFF2-40B4-BE49-F238E27FC236}">
                <a16:creationId xmlns:a16="http://schemas.microsoft.com/office/drawing/2014/main" id="{4288F62B-F21F-4016-A231-D18167C8CFA5}"/>
              </a:ext>
            </a:extLst>
          </p:cNvPr>
          <p:cNvGrpSpPr/>
          <p:nvPr/>
        </p:nvGrpSpPr>
        <p:grpSpPr>
          <a:xfrm>
            <a:off x="4099112" y="-83820"/>
            <a:ext cx="945783" cy="5234970"/>
            <a:chOff x="4099112" y="-83820"/>
            <a:chExt cx="945783" cy="5234970"/>
          </a:xfrm>
        </p:grpSpPr>
        <p:cxnSp>
          <p:nvCxnSpPr>
            <p:cNvPr id="87" name="Google Shape;199;p27">
              <a:extLst>
                <a:ext uri="{FF2B5EF4-FFF2-40B4-BE49-F238E27FC236}">
                  <a16:creationId xmlns:a16="http://schemas.microsoft.com/office/drawing/2014/main" id="{22095EBB-F01E-457E-8861-AB5CE597E022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-83820"/>
              <a:ext cx="2350" cy="5234970"/>
            </a:xfrm>
            <a:prstGeom prst="straightConnector1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88" name="Google Shape;200;p27">
              <a:extLst>
                <a:ext uri="{FF2B5EF4-FFF2-40B4-BE49-F238E27FC236}">
                  <a16:creationId xmlns:a16="http://schemas.microsoft.com/office/drawing/2014/main" id="{A0D45912-1D68-4F6A-A7E1-7AFC729D0C46}"/>
                </a:ext>
              </a:extLst>
            </p:cNvPr>
            <p:cNvGrpSpPr/>
            <p:nvPr/>
          </p:nvGrpSpPr>
          <p:grpSpPr>
            <a:xfrm>
              <a:off x="4099112" y="599718"/>
              <a:ext cx="945783" cy="945610"/>
              <a:chOff x="4933350" y="1446150"/>
              <a:chExt cx="679100" cy="679025"/>
            </a:xfrm>
          </p:grpSpPr>
          <p:sp>
            <p:nvSpPr>
              <p:cNvPr id="132" name="Google Shape;201;p27">
                <a:extLst>
                  <a:ext uri="{FF2B5EF4-FFF2-40B4-BE49-F238E27FC236}">
                    <a16:creationId xmlns:a16="http://schemas.microsoft.com/office/drawing/2014/main" id="{96EEDC2B-B188-4CFC-9E9E-B893C1047003}"/>
                  </a:ext>
                </a:extLst>
              </p:cNvPr>
              <p:cNvSpPr/>
              <p:nvPr/>
            </p:nvSpPr>
            <p:spPr>
              <a:xfrm>
                <a:off x="4933350" y="1446150"/>
                <a:ext cx="679100" cy="679025"/>
              </a:xfrm>
              <a:custGeom>
                <a:avLst/>
                <a:gdLst/>
                <a:ahLst/>
                <a:cxnLst/>
                <a:rect l="l" t="t" r="r" b="b"/>
                <a:pathLst>
                  <a:path w="27164" h="27161" extrusionOk="0">
                    <a:moveTo>
                      <a:pt x="13580" y="1"/>
                    </a:moveTo>
                    <a:cubicBezTo>
                      <a:pt x="6079" y="1"/>
                      <a:pt x="0" y="6080"/>
                      <a:pt x="0" y="13580"/>
                    </a:cubicBezTo>
                    <a:cubicBezTo>
                      <a:pt x="0" y="21081"/>
                      <a:pt x="6079" y="27160"/>
                      <a:pt x="13580" y="27160"/>
                    </a:cubicBezTo>
                    <a:cubicBezTo>
                      <a:pt x="21081" y="27160"/>
                      <a:pt x="27164" y="21081"/>
                      <a:pt x="27164" y="13580"/>
                    </a:cubicBezTo>
                    <a:cubicBezTo>
                      <a:pt x="27164" y="6080"/>
                      <a:pt x="21081" y="1"/>
                      <a:pt x="135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02;p27">
                <a:extLst>
                  <a:ext uri="{FF2B5EF4-FFF2-40B4-BE49-F238E27FC236}">
                    <a16:creationId xmlns:a16="http://schemas.microsoft.com/office/drawing/2014/main" id="{0330851A-9C48-46DE-97A3-54733E8911FA}"/>
                  </a:ext>
                </a:extLst>
              </p:cNvPr>
              <p:cNvSpPr/>
              <p:nvPr/>
            </p:nvSpPr>
            <p:spPr>
              <a:xfrm>
                <a:off x="4959450" y="1472275"/>
                <a:ext cx="626925" cy="626775"/>
              </a:xfrm>
              <a:custGeom>
                <a:avLst/>
                <a:gdLst/>
                <a:ahLst/>
                <a:cxnLst/>
                <a:rect l="l" t="t" r="r" b="b"/>
                <a:pathLst>
                  <a:path w="25077" h="25071" extrusionOk="0">
                    <a:moveTo>
                      <a:pt x="12536" y="0"/>
                    </a:moveTo>
                    <a:cubicBezTo>
                      <a:pt x="5624" y="0"/>
                      <a:pt x="0" y="5623"/>
                      <a:pt x="0" y="12535"/>
                    </a:cubicBezTo>
                    <a:cubicBezTo>
                      <a:pt x="0" y="19448"/>
                      <a:pt x="5624" y="25071"/>
                      <a:pt x="12536" y="25071"/>
                    </a:cubicBezTo>
                    <a:cubicBezTo>
                      <a:pt x="19448" y="25071"/>
                      <a:pt x="25076" y="19448"/>
                      <a:pt x="25076" y="12535"/>
                    </a:cubicBezTo>
                    <a:cubicBezTo>
                      <a:pt x="25076" y="5623"/>
                      <a:pt x="19448" y="0"/>
                      <a:pt x="12536" y="0"/>
                    </a:cubicBezTo>
                    <a:close/>
                  </a:path>
                </a:pathLst>
              </a:custGeom>
              <a:solidFill>
                <a:srgbClr val="ECE5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03;p27">
                <a:extLst>
                  <a:ext uri="{FF2B5EF4-FFF2-40B4-BE49-F238E27FC236}">
                    <a16:creationId xmlns:a16="http://schemas.microsoft.com/office/drawing/2014/main" id="{2B9F685D-7697-46AA-9F53-01A3AE8922FF}"/>
                  </a:ext>
                </a:extLst>
              </p:cNvPr>
              <p:cNvSpPr/>
              <p:nvPr/>
            </p:nvSpPr>
            <p:spPr>
              <a:xfrm>
                <a:off x="5040750" y="1556350"/>
                <a:ext cx="464200" cy="458625"/>
              </a:xfrm>
              <a:custGeom>
                <a:avLst/>
                <a:gdLst/>
                <a:ahLst/>
                <a:cxnLst/>
                <a:rect l="l" t="t" r="r" b="b"/>
                <a:pathLst>
                  <a:path w="18568" h="18345" extrusionOk="0">
                    <a:moveTo>
                      <a:pt x="7200" y="0"/>
                    </a:moveTo>
                    <a:cubicBezTo>
                      <a:pt x="7136" y="0"/>
                      <a:pt x="7067" y="10"/>
                      <a:pt x="7003" y="35"/>
                    </a:cubicBezTo>
                    <a:cubicBezTo>
                      <a:pt x="6904" y="65"/>
                      <a:pt x="6813" y="129"/>
                      <a:pt x="6736" y="228"/>
                    </a:cubicBezTo>
                    <a:lnTo>
                      <a:pt x="5860" y="1298"/>
                    </a:lnTo>
                    <a:cubicBezTo>
                      <a:pt x="5611" y="1598"/>
                      <a:pt x="5246" y="1792"/>
                      <a:pt x="4854" y="1822"/>
                    </a:cubicBezTo>
                    <a:lnTo>
                      <a:pt x="3476" y="1938"/>
                    </a:lnTo>
                    <a:cubicBezTo>
                      <a:pt x="3210" y="1959"/>
                      <a:pt x="2982" y="2157"/>
                      <a:pt x="2931" y="2419"/>
                    </a:cubicBezTo>
                    <a:lnTo>
                      <a:pt x="2651" y="3777"/>
                    </a:lnTo>
                    <a:cubicBezTo>
                      <a:pt x="2570" y="4160"/>
                      <a:pt x="2338" y="4499"/>
                      <a:pt x="2007" y="4709"/>
                    </a:cubicBezTo>
                    <a:lnTo>
                      <a:pt x="839" y="5452"/>
                    </a:lnTo>
                    <a:cubicBezTo>
                      <a:pt x="611" y="5594"/>
                      <a:pt x="503" y="5877"/>
                      <a:pt x="581" y="6135"/>
                    </a:cubicBezTo>
                    <a:lnTo>
                      <a:pt x="962" y="7463"/>
                    </a:lnTo>
                    <a:cubicBezTo>
                      <a:pt x="1071" y="7840"/>
                      <a:pt x="1019" y="8249"/>
                      <a:pt x="825" y="8588"/>
                    </a:cubicBezTo>
                    <a:lnTo>
                      <a:pt x="133" y="9791"/>
                    </a:lnTo>
                    <a:cubicBezTo>
                      <a:pt x="0" y="10023"/>
                      <a:pt x="40" y="10320"/>
                      <a:pt x="224" y="10513"/>
                    </a:cubicBezTo>
                    <a:lnTo>
                      <a:pt x="1182" y="11514"/>
                    </a:lnTo>
                    <a:cubicBezTo>
                      <a:pt x="1448" y="11797"/>
                      <a:pt x="1598" y="12184"/>
                      <a:pt x="1581" y="12575"/>
                    </a:cubicBezTo>
                    <a:lnTo>
                      <a:pt x="1529" y="13959"/>
                    </a:lnTo>
                    <a:cubicBezTo>
                      <a:pt x="1517" y="14225"/>
                      <a:pt x="1689" y="14474"/>
                      <a:pt x="1942" y="14555"/>
                    </a:cubicBezTo>
                    <a:lnTo>
                      <a:pt x="3256" y="14998"/>
                    </a:lnTo>
                    <a:cubicBezTo>
                      <a:pt x="3626" y="15123"/>
                      <a:pt x="3936" y="15398"/>
                      <a:pt x="4103" y="15749"/>
                    </a:cubicBezTo>
                    <a:lnTo>
                      <a:pt x="4705" y="17008"/>
                    </a:lnTo>
                    <a:cubicBezTo>
                      <a:pt x="4803" y="17215"/>
                      <a:pt x="5014" y="17348"/>
                      <a:pt x="5237" y="17348"/>
                    </a:cubicBezTo>
                    <a:cubicBezTo>
                      <a:pt x="5272" y="17348"/>
                      <a:pt x="5302" y="17343"/>
                      <a:pt x="5332" y="17339"/>
                    </a:cubicBezTo>
                    <a:lnTo>
                      <a:pt x="6720" y="17116"/>
                    </a:lnTo>
                    <a:cubicBezTo>
                      <a:pt x="6793" y="17107"/>
                      <a:pt x="6870" y="17099"/>
                      <a:pt x="6947" y="17099"/>
                    </a:cubicBezTo>
                    <a:cubicBezTo>
                      <a:pt x="7257" y="17099"/>
                      <a:pt x="7561" y="17202"/>
                      <a:pt x="7806" y="17387"/>
                    </a:cubicBezTo>
                    <a:lnTo>
                      <a:pt x="8932" y="18228"/>
                    </a:lnTo>
                    <a:cubicBezTo>
                      <a:pt x="9035" y="18305"/>
                      <a:pt x="9155" y="18345"/>
                      <a:pt x="9284" y="18345"/>
                    </a:cubicBezTo>
                    <a:cubicBezTo>
                      <a:pt x="9413" y="18345"/>
                      <a:pt x="9537" y="18305"/>
                      <a:pt x="9641" y="18228"/>
                    </a:cubicBezTo>
                    <a:lnTo>
                      <a:pt x="10766" y="17387"/>
                    </a:lnTo>
                    <a:cubicBezTo>
                      <a:pt x="11011" y="17202"/>
                      <a:pt x="11316" y="17099"/>
                      <a:pt x="11625" y="17099"/>
                    </a:cubicBezTo>
                    <a:cubicBezTo>
                      <a:pt x="11698" y="17099"/>
                      <a:pt x="11776" y="17107"/>
                      <a:pt x="11853" y="17116"/>
                    </a:cubicBezTo>
                    <a:lnTo>
                      <a:pt x="13237" y="17339"/>
                    </a:lnTo>
                    <a:cubicBezTo>
                      <a:pt x="13267" y="17343"/>
                      <a:pt x="13301" y="17348"/>
                      <a:pt x="13331" y="17348"/>
                    </a:cubicBezTo>
                    <a:cubicBezTo>
                      <a:pt x="13558" y="17348"/>
                      <a:pt x="13778" y="17197"/>
                      <a:pt x="13885" y="16965"/>
                    </a:cubicBezTo>
                    <a:lnTo>
                      <a:pt x="14469" y="15749"/>
                    </a:lnTo>
                    <a:cubicBezTo>
                      <a:pt x="14637" y="15398"/>
                      <a:pt x="14946" y="15123"/>
                      <a:pt x="15315" y="14998"/>
                    </a:cubicBezTo>
                    <a:lnTo>
                      <a:pt x="16626" y="14555"/>
                    </a:lnTo>
                    <a:cubicBezTo>
                      <a:pt x="16884" y="14474"/>
                      <a:pt x="17052" y="14225"/>
                      <a:pt x="17042" y="13959"/>
                    </a:cubicBezTo>
                    <a:lnTo>
                      <a:pt x="16991" y="12575"/>
                    </a:lnTo>
                    <a:cubicBezTo>
                      <a:pt x="16974" y="12184"/>
                      <a:pt x="17120" y="11797"/>
                      <a:pt x="17391" y="11514"/>
                    </a:cubicBezTo>
                    <a:lnTo>
                      <a:pt x="18349" y="10513"/>
                    </a:lnTo>
                    <a:cubicBezTo>
                      <a:pt x="18533" y="10320"/>
                      <a:pt x="18567" y="10023"/>
                      <a:pt x="18434" y="9791"/>
                    </a:cubicBezTo>
                    <a:lnTo>
                      <a:pt x="17748" y="8588"/>
                    </a:lnTo>
                    <a:cubicBezTo>
                      <a:pt x="17550" y="8249"/>
                      <a:pt x="17502" y="7840"/>
                      <a:pt x="17609" y="7463"/>
                    </a:cubicBezTo>
                    <a:lnTo>
                      <a:pt x="17992" y="6135"/>
                    </a:lnTo>
                    <a:cubicBezTo>
                      <a:pt x="18065" y="5877"/>
                      <a:pt x="17962" y="5594"/>
                      <a:pt x="17734" y="5452"/>
                    </a:cubicBezTo>
                    <a:lnTo>
                      <a:pt x="16566" y="4709"/>
                    </a:lnTo>
                    <a:cubicBezTo>
                      <a:pt x="16235" y="4499"/>
                      <a:pt x="15999" y="4160"/>
                      <a:pt x="15922" y="3777"/>
                    </a:cubicBezTo>
                    <a:lnTo>
                      <a:pt x="15642" y="2419"/>
                    </a:lnTo>
                    <a:cubicBezTo>
                      <a:pt x="15586" y="2157"/>
                      <a:pt x="15363" y="1959"/>
                      <a:pt x="15097" y="1938"/>
                    </a:cubicBezTo>
                    <a:lnTo>
                      <a:pt x="13717" y="1822"/>
                    </a:lnTo>
                    <a:cubicBezTo>
                      <a:pt x="13326" y="1792"/>
                      <a:pt x="12961" y="1598"/>
                      <a:pt x="12712" y="1298"/>
                    </a:cubicBezTo>
                    <a:lnTo>
                      <a:pt x="11836" y="228"/>
                    </a:lnTo>
                    <a:cubicBezTo>
                      <a:pt x="11754" y="129"/>
                      <a:pt x="11669" y="65"/>
                      <a:pt x="11570" y="35"/>
                    </a:cubicBezTo>
                    <a:cubicBezTo>
                      <a:pt x="11500" y="10"/>
                      <a:pt x="11437" y="0"/>
                      <a:pt x="11367" y="0"/>
                    </a:cubicBezTo>
                    <a:cubicBezTo>
                      <a:pt x="11290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66" y="670"/>
                      <a:pt x="9478" y="710"/>
                      <a:pt x="9284" y="710"/>
                    </a:cubicBezTo>
                    <a:cubicBezTo>
                      <a:pt x="9091" y="710"/>
                      <a:pt x="8901" y="670"/>
                      <a:pt x="8726" y="593"/>
                    </a:cubicBezTo>
                    <a:lnTo>
                      <a:pt x="7432" y="48"/>
                    </a:lnTo>
                    <a:cubicBezTo>
                      <a:pt x="7360" y="18"/>
                      <a:pt x="7283" y="0"/>
                      <a:pt x="7200" y="0"/>
                    </a:cubicBezTo>
                    <a:close/>
                  </a:path>
                </a:pathLst>
              </a:custGeom>
              <a:solidFill>
                <a:srgbClr val="FFF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04;p27">
                <a:extLst>
                  <a:ext uri="{FF2B5EF4-FFF2-40B4-BE49-F238E27FC236}">
                    <a16:creationId xmlns:a16="http://schemas.microsoft.com/office/drawing/2014/main" id="{F8424DB5-5751-423C-BA69-D0DC28BE42D7}"/>
                  </a:ext>
                </a:extLst>
              </p:cNvPr>
              <p:cNvSpPr/>
              <p:nvPr/>
            </p:nvSpPr>
            <p:spPr>
              <a:xfrm>
                <a:off x="5040650" y="1556250"/>
                <a:ext cx="464525" cy="458825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18353" extrusionOk="0">
                    <a:moveTo>
                      <a:pt x="11371" y="8"/>
                    </a:moveTo>
                    <a:cubicBezTo>
                      <a:pt x="11441" y="8"/>
                      <a:pt x="11504" y="18"/>
                      <a:pt x="11574" y="39"/>
                    </a:cubicBezTo>
                    <a:cubicBezTo>
                      <a:pt x="11668" y="73"/>
                      <a:pt x="11758" y="137"/>
                      <a:pt x="11835" y="232"/>
                    </a:cubicBezTo>
                    <a:lnTo>
                      <a:pt x="12712" y="1302"/>
                    </a:lnTo>
                    <a:cubicBezTo>
                      <a:pt x="12961" y="1607"/>
                      <a:pt x="13330" y="1800"/>
                      <a:pt x="13721" y="1830"/>
                    </a:cubicBezTo>
                    <a:lnTo>
                      <a:pt x="15101" y="1947"/>
                    </a:lnTo>
                    <a:cubicBezTo>
                      <a:pt x="15367" y="1967"/>
                      <a:pt x="15586" y="2165"/>
                      <a:pt x="15642" y="2427"/>
                    </a:cubicBezTo>
                    <a:lnTo>
                      <a:pt x="15921" y="3781"/>
                    </a:lnTo>
                    <a:cubicBezTo>
                      <a:pt x="15999" y="4168"/>
                      <a:pt x="16235" y="4507"/>
                      <a:pt x="16566" y="4717"/>
                    </a:cubicBezTo>
                    <a:lnTo>
                      <a:pt x="17734" y="5461"/>
                    </a:lnTo>
                    <a:cubicBezTo>
                      <a:pt x="17962" y="5602"/>
                      <a:pt x="18065" y="5881"/>
                      <a:pt x="17992" y="6135"/>
                    </a:cubicBezTo>
                    <a:lnTo>
                      <a:pt x="17609" y="7467"/>
                    </a:lnTo>
                    <a:cubicBezTo>
                      <a:pt x="17502" y="7844"/>
                      <a:pt x="17549" y="8257"/>
                      <a:pt x="17746" y="8597"/>
                    </a:cubicBezTo>
                    <a:lnTo>
                      <a:pt x="18438" y="9795"/>
                    </a:lnTo>
                    <a:cubicBezTo>
                      <a:pt x="18567" y="10027"/>
                      <a:pt x="18533" y="10324"/>
                      <a:pt x="18348" y="10513"/>
                    </a:cubicBezTo>
                    <a:lnTo>
                      <a:pt x="17391" y="11514"/>
                    </a:lnTo>
                    <a:cubicBezTo>
                      <a:pt x="17120" y="11797"/>
                      <a:pt x="16973" y="12184"/>
                      <a:pt x="16991" y="12579"/>
                    </a:cubicBezTo>
                    <a:lnTo>
                      <a:pt x="17042" y="13963"/>
                    </a:lnTo>
                    <a:cubicBezTo>
                      <a:pt x="17050" y="14229"/>
                      <a:pt x="16883" y="14474"/>
                      <a:pt x="16630" y="14555"/>
                    </a:cubicBezTo>
                    <a:lnTo>
                      <a:pt x="15319" y="14998"/>
                    </a:lnTo>
                    <a:cubicBezTo>
                      <a:pt x="14946" y="15122"/>
                      <a:pt x="14637" y="15397"/>
                      <a:pt x="14469" y="15753"/>
                    </a:cubicBezTo>
                    <a:lnTo>
                      <a:pt x="13889" y="16969"/>
                    </a:lnTo>
                    <a:cubicBezTo>
                      <a:pt x="13777" y="17197"/>
                      <a:pt x="13562" y="17347"/>
                      <a:pt x="13335" y="17347"/>
                    </a:cubicBezTo>
                    <a:cubicBezTo>
                      <a:pt x="13305" y="17347"/>
                      <a:pt x="13275" y="17343"/>
                      <a:pt x="13241" y="17339"/>
                    </a:cubicBezTo>
                    <a:lnTo>
                      <a:pt x="11857" y="17120"/>
                    </a:lnTo>
                    <a:cubicBezTo>
                      <a:pt x="11780" y="17107"/>
                      <a:pt x="11707" y="17098"/>
                      <a:pt x="11629" y="17098"/>
                    </a:cubicBezTo>
                    <a:cubicBezTo>
                      <a:pt x="11320" y="17098"/>
                      <a:pt x="11015" y="17201"/>
                      <a:pt x="10766" y="17387"/>
                    </a:cubicBezTo>
                    <a:lnTo>
                      <a:pt x="9640" y="18228"/>
                    </a:lnTo>
                    <a:cubicBezTo>
                      <a:pt x="9537" y="18305"/>
                      <a:pt x="9417" y="18344"/>
                      <a:pt x="9288" y="18344"/>
                    </a:cubicBezTo>
                    <a:cubicBezTo>
                      <a:pt x="9163" y="18344"/>
                      <a:pt x="9039" y="18305"/>
                      <a:pt x="8936" y="18228"/>
                    </a:cubicBezTo>
                    <a:lnTo>
                      <a:pt x="7814" y="17387"/>
                    </a:lnTo>
                    <a:cubicBezTo>
                      <a:pt x="7565" y="17201"/>
                      <a:pt x="7261" y="17098"/>
                      <a:pt x="6951" y="17098"/>
                    </a:cubicBezTo>
                    <a:cubicBezTo>
                      <a:pt x="6874" y="17098"/>
                      <a:pt x="6797" y="17107"/>
                      <a:pt x="6724" y="17120"/>
                    </a:cubicBezTo>
                    <a:lnTo>
                      <a:pt x="5336" y="17339"/>
                    </a:lnTo>
                    <a:cubicBezTo>
                      <a:pt x="5306" y="17343"/>
                      <a:pt x="5276" y="17347"/>
                      <a:pt x="5241" y="17347"/>
                    </a:cubicBezTo>
                    <a:cubicBezTo>
                      <a:pt x="5018" y="17347"/>
                      <a:pt x="4807" y="17214"/>
                      <a:pt x="4713" y="17012"/>
                    </a:cubicBezTo>
                    <a:lnTo>
                      <a:pt x="4111" y="15753"/>
                    </a:lnTo>
                    <a:cubicBezTo>
                      <a:pt x="3944" y="15397"/>
                      <a:pt x="3630" y="15122"/>
                      <a:pt x="3260" y="14998"/>
                    </a:cubicBezTo>
                    <a:lnTo>
                      <a:pt x="1946" y="14559"/>
                    </a:lnTo>
                    <a:cubicBezTo>
                      <a:pt x="1697" y="14474"/>
                      <a:pt x="1525" y="14229"/>
                      <a:pt x="1539" y="13963"/>
                    </a:cubicBezTo>
                    <a:lnTo>
                      <a:pt x="1590" y="12579"/>
                    </a:lnTo>
                    <a:cubicBezTo>
                      <a:pt x="1602" y="12188"/>
                      <a:pt x="1456" y="11797"/>
                      <a:pt x="1186" y="11514"/>
                    </a:cubicBezTo>
                    <a:lnTo>
                      <a:pt x="228" y="10513"/>
                    </a:lnTo>
                    <a:cubicBezTo>
                      <a:pt x="48" y="10324"/>
                      <a:pt x="8" y="10027"/>
                      <a:pt x="141" y="9795"/>
                    </a:cubicBezTo>
                    <a:lnTo>
                      <a:pt x="833" y="8597"/>
                    </a:lnTo>
                    <a:cubicBezTo>
                      <a:pt x="1027" y="8257"/>
                      <a:pt x="1079" y="7844"/>
                      <a:pt x="971" y="7467"/>
                    </a:cubicBezTo>
                    <a:lnTo>
                      <a:pt x="589" y="6135"/>
                    </a:lnTo>
                    <a:cubicBezTo>
                      <a:pt x="512" y="5881"/>
                      <a:pt x="619" y="5602"/>
                      <a:pt x="843" y="5461"/>
                    </a:cubicBezTo>
                    <a:lnTo>
                      <a:pt x="2011" y="4717"/>
                    </a:lnTo>
                    <a:cubicBezTo>
                      <a:pt x="2342" y="4507"/>
                      <a:pt x="2578" y="4168"/>
                      <a:pt x="2659" y="3781"/>
                    </a:cubicBezTo>
                    <a:lnTo>
                      <a:pt x="2939" y="2427"/>
                    </a:lnTo>
                    <a:cubicBezTo>
                      <a:pt x="2990" y="2165"/>
                      <a:pt x="3214" y="1967"/>
                      <a:pt x="3480" y="1947"/>
                    </a:cubicBezTo>
                    <a:lnTo>
                      <a:pt x="4858" y="1830"/>
                    </a:lnTo>
                    <a:cubicBezTo>
                      <a:pt x="5250" y="1800"/>
                      <a:pt x="5615" y="1607"/>
                      <a:pt x="5864" y="1302"/>
                    </a:cubicBezTo>
                    <a:lnTo>
                      <a:pt x="6740" y="232"/>
                    </a:lnTo>
                    <a:cubicBezTo>
                      <a:pt x="6823" y="137"/>
                      <a:pt x="6912" y="73"/>
                      <a:pt x="7007" y="39"/>
                    </a:cubicBezTo>
                    <a:cubicBezTo>
                      <a:pt x="7071" y="18"/>
                      <a:pt x="7140" y="8"/>
                      <a:pt x="7204" y="8"/>
                    </a:cubicBezTo>
                    <a:cubicBezTo>
                      <a:pt x="7287" y="8"/>
                      <a:pt x="7364" y="22"/>
                      <a:pt x="7436" y="56"/>
                    </a:cubicBezTo>
                    <a:lnTo>
                      <a:pt x="8730" y="601"/>
                    </a:lnTo>
                    <a:cubicBezTo>
                      <a:pt x="8905" y="679"/>
                      <a:pt x="9095" y="718"/>
                      <a:pt x="9288" y="718"/>
                    </a:cubicBezTo>
                    <a:cubicBezTo>
                      <a:pt x="9486" y="718"/>
                      <a:pt x="9674" y="679"/>
                      <a:pt x="9851" y="601"/>
                    </a:cubicBezTo>
                    <a:lnTo>
                      <a:pt x="11144" y="56"/>
                    </a:lnTo>
                    <a:cubicBezTo>
                      <a:pt x="11217" y="22"/>
                      <a:pt x="11294" y="8"/>
                      <a:pt x="11371" y="8"/>
                    </a:cubicBezTo>
                    <a:close/>
                    <a:moveTo>
                      <a:pt x="7204" y="0"/>
                    </a:moveTo>
                    <a:cubicBezTo>
                      <a:pt x="7140" y="0"/>
                      <a:pt x="7071" y="8"/>
                      <a:pt x="7003" y="34"/>
                    </a:cubicBezTo>
                    <a:cubicBezTo>
                      <a:pt x="6900" y="69"/>
                      <a:pt x="6809" y="142"/>
                      <a:pt x="6736" y="228"/>
                    </a:cubicBezTo>
                    <a:lnTo>
                      <a:pt x="5860" y="1297"/>
                    </a:lnTo>
                    <a:cubicBezTo>
                      <a:pt x="5611" y="1602"/>
                      <a:pt x="5250" y="1792"/>
                      <a:pt x="4858" y="1822"/>
                    </a:cubicBezTo>
                    <a:lnTo>
                      <a:pt x="3480" y="1938"/>
                    </a:lnTo>
                    <a:cubicBezTo>
                      <a:pt x="3209" y="1959"/>
                      <a:pt x="2986" y="2157"/>
                      <a:pt x="2930" y="2423"/>
                    </a:cubicBezTo>
                    <a:lnTo>
                      <a:pt x="2651" y="3781"/>
                    </a:lnTo>
                    <a:cubicBezTo>
                      <a:pt x="2570" y="4164"/>
                      <a:pt x="2338" y="4503"/>
                      <a:pt x="2007" y="4709"/>
                    </a:cubicBezTo>
                    <a:lnTo>
                      <a:pt x="837" y="5452"/>
                    </a:lnTo>
                    <a:cubicBezTo>
                      <a:pt x="611" y="5598"/>
                      <a:pt x="502" y="5877"/>
                      <a:pt x="580" y="6139"/>
                    </a:cubicBezTo>
                    <a:lnTo>
                      <a:pt x="962" y="7471"/>
                    </a:lnTo>
                    <a:cubicBezTo>
                      <a:pt x="1069" y="7844"/>
                      <a:pt x="1023" y="8253"/>
                      <a:pt x="825" y="8592"/>
                    </a:cubicBezTo>
                    <a:lnTo>
                      <a:pt x="133" y="9791"/>
                    </a:lnTo>
                    <a:cubicBezTo>
                      <a:pt x="0" y="10027"/>
                      <a:pt x="34" y="10324"/>
                      <a:pt x="224" y="10521"/>
                    </a:cubicBezTo>
                    <a:lnTo>
                      <a:pt x="1182" y="11522"/>
                    </a:lnTo>
                    <a:cubicBezTo>
                      <a:pt x="1452" y="11806"/>
                      <a:pt x="1598" y="12184"/>
                      <a:pt x="1581" y="12579"/>
                    </a:cubicBezTo>
                    <a:lnTo>
                      <a:pt x="1529" y="13963"/>
                    </a:lnTo>
                    <a:cubicBezTo>
                      <a:pt x="1517" y="14233"/>
                      <a:pt x="1688" y="14478"/>
                      <a:pt x="1946" y="14564"/>
                    </a:cubicBezTo>
                    <a:lnTo>
                      <a:pt x="3256" y="15006"/>
                    </a:lnTo>
                    <a:cubicBezTo>
                      <a:pt x="3630" y="15131"/>
                      <a:pt x="3936" y="15402"/>
                      <a:pt x="4103" y="15758"/>
                    </a:cubicBezTo>
                    <a:lnTo>
                      <a:pt x="4704" y="17016"/>
                    </a:lnTo>
                    <a:cubicBezTo>
                      <a:pt x="4803" y="17223"/>
                      <a:pt x="5013" y="17356"/>
                      <a:pt x="5241" y="17356"/>
                    </a:cubicBezTo>
                    <a:cubicBezTo>
                      <a:pt x="5276" y="17356"/>
                      <a:pt x="5306" y="17352"/>
                      <a:pt x="5336" y="17347"/>
                    </a:cubicBezTo>
                    <a:lnTo>
                      <a:pt x="6724" y="17124"/>
                    </a:lnTo>
                    <a:cubicBezTo>
                      <a:pt x="6797" y="17115"/>
                      <a:pt x="6874" y="17107"/>
                      <a:pt x="6951" y="17107"/>
                    </a:cubicBezTo>
                    <a:cubicBezTo>
                      <a:pt x="7256" y="17107"/>
                      <a:pt x="7561" y="17210"/>
                      <a:pt x="7810" y="17395"/>
                    </a:cubicBezTo>
                    <a:lnTo>
                      <a:pt x="8931" y="18232"/>
                    </a:lnTo>
                    <a:cubicBezTo>
                      <a:pt x="9034" y="18309"/>
                      <a:pt x="9159" y="18353"/>
                      <a:pt x="9288" y="18353"/>
                    </a:cubicBezTo>
                    <a:cubicBezTo>
                      <a:pt x="9421" y="18353"/>
                      <a:pt x="9541" y="18309"/>
                      <a:pt x="9645" y="18232"/>
                    </a:cubicBezTo>
                    <a:lnTo>
                      <a:pt x="10770" y="17395"/>
                    </a:lnTo>
                    <a:cubicBezTo>
                      <a:pt x="11015" y="17210"/>
                      <a:pt x="11320" y="17107"/>
                      <a:pt x="11629" y="17107"/>
                    </a:cubicBezTo>
                    <a:cubicBezTo>
                      <a:pt x="11702" y="17107"/>
                      <a:pt x="11780" y="17115"/>
                      <a:pt x="11857" y="17124"/>
                    </a:cubicBezTo>
                    <a:lnTo>
                      <a:pt x="13241" y="17347"/>
                    </a:lnTo>
                    <a:cubicBezTo>
                      <a:pt x="13271" y="17352"/>
                      <a:pt x="13305" y="17356"/>
                      <a:pt x="13335" y="17356"/>
                    </a:cubicBezTo>
                    <a:cubicBezTo>
                      <a:pt x="13580" y="17356"/>
                      <a:pt x="13790" y="17193"/>
                      <a:pt x="13893" y="16974"/>
                    </a:cubicBezTo>
                    <a:lnTo>
                      <a:pt x="14473" y="15753"/>
                    </a:lnTo>
                    <a:cubicBezTo>
                      <a:pt x="14645" y="15402"/>
                      <a:pt x="14950" y="15131"/>
                      <a:pt x="15319" y="15006"/>
                    </a:cubicBezTo>
                    <a:lnTo>
                      <a:pt x="16634" y="14564"/>
                    </a:lnTo>
                    <a:cubicBezTo>
                      <a:pt x="16892" y="14478"/>
                      <a:pt x="17060" y="14233"/>
                      <a:pt x="17050" y="13963"/>
                    </a:cubicBezTo>
                    <a:lnTo>
                      <a:pt x="16999" y="12579"/>
                    </a:lnTo>
                    <a:cubicBezTo>
                      <a:pt x="16982" y="12184"/>
                      <a:pt x="17128" y="11806"/>
                      <a:pt x="17399" y="11522"/>
                    </a:cubicBezTo>
                    <a:lnTo>
                      <a:pt x="18357" y="10521"/>
                    </a:lnTo>
                    <a:cubicBezTo>
                      <a:pt x="18541" y="10324"/>
                      <a:pt x="18580" y="10027"/>
                      <a:pt x="18442" y="9791"/>
                    </a:cubicBezTo>
                    <a:lnTo>
                      <a:pt x="17756" y="8592"/>
                    </a:lnTo>
                    <a:cubicBezTo>
                      <a:pt x="17558" y="8253"/>
                      <a:pt x="17510" y="7844"/>
                      <a:pt x="17617" y="7471"/>
                    </a:cubicBezTo>
                    <a:lnTo>
                      <a:pt x="18000" y="6139"/>
                    </a:lnTo>
                    <a:cubicBezTo>
                      <a:pt x="18073" y="5877"/>
                      <a:pt x="17970" y="5598"/>
                      <a:pt x="17738" y="5452"/>
                    </a:cubicBezTo>
                    <a:lnTo>
                      <a:pt x="16570" y="4709"/>
                    </a:lnTo>
                    <a:cubicBezTo>
                      <a:pt x="16239" y="4499"/>
                      <a:pt x="16007" y="4164"/>
                      <a:pt x="15930" y="3781"/>
                    </a:cubicBezTo>
                    <a:lnTo>
                      <a:pt x="15650" y="2423"/>
                    </a:lnTo>
                    <a:cubicBezTo>
                      <a:pt x="15595" y="2157"/>
                      <a:pt x="15371" y="1959"/>
                      <a:pt x="15101" y="1938"/>
                    </a:cubicBezTo>
                    <a:lnTo>
                      <a:pt x="13721" y="1822"/>
                    </a:lnTo>
                    <a:cubicBezTo>
                      <a:pt x="13330" y="1792"/>
                      <a:pt x="12970" y="1602"/>
                      <a:pt x="12720" y="1297"/>
                    </a:cubicBezTo>
                    <a:lnTo>
                      <a:pt x="11844" y="228"/>
                    </a:lnTo>
                    <a:cubicBezTo>
                      <a:pt x="11772" y="142"/>
                      <a:pt x="11681" y="69"/>
                      <a:pt x="11574" y="34"/>
                    </a:cubicBezTo>
                    <a:cubicBezTo>
                      <a:pt x="11509" y="8"/>
                      <a:pt x="11441" y="0"/>
                      <a:pt x="11371" y="0"/>
                    </a:cubicBezTo>
                    <a:cubicBezTo>
                      <a:pt x="11294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70" y="670"/>
                      <a:pt x="9482" y="710"/>
                      <a:pt x="9288" y="710"/>
                    </a:cubicBezTo>
                    <a:cubicBezTo>
                      <a:pt x="9095" y="710"/>
                      <a:pt x="8910" y="670"/>
                      <a:pt x="8730" y="593"/>
                    </a:cubicBezTo>
                    <a:lnTo>
                      <a:pt x="7436" y="48"/>
                    </a:lnTo>
                    <a:cubicBezTo>
                      <a:pt x="7364" y="18"/>
                      <a:pt x="7287" y="0"/>
                      <a:pt x="7204" y="0"/>
                    </a:cubicBezTo>
                    <a:close/>
                  </a:path>
                </a:pathLst>
              </a:custGeom>
              <a:solidFill>
                <a:srgbClr val="FDF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05;p27">
                <a:extLst>
                  <a:ext uri="{FF2B5EF4-FFF2-40B4-BE49-F238E27FC236}">
                    <a16:creationId xmlns:a16="http://schemas.microsoft.com/office/drawing/2014/main" id="{DC70405C-7A47-4033-B7D8-A73EE2A5B527}"/>
                  </a:ext>
                </a:extLst>
              </p:cNvPr>
              <p:cNvSpPr/>
              <p:nvPr/>
            </p:nvSpPr>
            <p:spPr>
              <a:xfrm>
                <a:off x="5267675" y="1549250"/>
                <a:ext cx="103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15" extrusionOk="0">
                    <a:moveTo>
                      <a:pt x="207" y="1"/>
                    </a:moveTo>
                    <a:cubicBezTo>
                      <a:pt x="181" y="1"/>
                      <a:pt x="1" y="160"/>
                      <a:pt x="1" y="358"/>
                    </a:cubicBezTo>
                    <a:cubicBezTo>
                      <a:pt x="1" y="555"/>
                      <a:pt x="91" y="714"/>
                      <a:pt x="207" y="714"/>
                    </a:cubicBezTo>
                    <a:cubicBezTo>
                      <a:pt x="319" y="714"/>
                      <a:pt x="413" y="555"/>
                      <a:pt x="413" y="358"/>
                    </a:cubicBezTo>
                    <a:cubicBezTo>
                      <a:pt x="413" y="160"/>
                      <a:pt x="228" y="1"/>
                      <a:pt x="207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" name="Google Shape;206;p27">
                <a:extLst>
                  <a:ext uri="{FF2B5EF4-FFF2-40B4-BE49-F238E27FC236}">
                    <a16:creationId xmlns:a16="http://schemas.microsoft.com/office/drawing/2014/main" id="{4A06C053-31C6-4826-B30D-E26D5CE76A00}"/>
                  </a:ext>
                </a:extLst>
              </p:cNvPr>
              <p:cNvGrpSpPr/>
              <p:nvPr/>
            </p:nvGrpSpPr>
            <p:grpSpPr>
              <a:xfrm>
                <a:off x="5323750" y="1577025"/>
                <a:ext cx="187875" cy="444600"/>
                <a:chOff x="5323750" y="1577025"/>
                <a:chExt cx="187875" cy="444600"/>
              </a:xfrm>
            </p:grpSpPr>
            <p:sp>
              <p:nvSpPr>
                <p:cNvPr id="145" name="Google Shape;207;p27">
                  <a:extLst>
                    <a:ext uri="{FF2B5EF4-FFF2-40B4-BE49-F238E27FC236}">
                      <a16:creationId xmlns:a16="http://schemas.microsoft.com/office/drawing/2014/main" id="{7066E9FF-06A3-4522-B526-6B272657CAE2}"/>
                    </a:ext>
                  </a:extLst>
                </p:cNvPr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08;p27">
                  <a:extLst>
                    <a:ext uri="{FF2B5EF4-FFF2-40B4-BE49-F238E27FC236}">
                      <a16:creationId xmlns:a16="http://schemas.microsoft.com/office/drawing/2014/main" id="{D2A83832-4A17-4913-A612-F289D50B328F}"/>
                    </a:ext>
                  </a:extLst>
                </p:cNvPr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09;p27">
                  <a:extLst>
                    <a:ext uri="{FF2B5EF4-FFF2-40B4-BE49-F238E27FC236}">
                      <a16:creationId xmlns:a16="http://schemas.microsoft.com/office/drawing/2014/main" id="{820F9D75-5F95-4859-8216-48C48D3CA446}"/>
                    </a:ext>
                  </a:extLst>
                </p:cNvPr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10;p27">
                  <a:extLst>
                    <a:ext uri="{FF2B5EF4-FFF2-40B4-BE49-F238E27FC236}">
                      <a16:creationId xmlns:a16="http://schemas.microsoft.com/office/drawing/2014/main" id="{6D5203C8-04DC-4CD4-8F15-2BDFE7DD3999}"/>
                    </a:ext>
                  </a:extLst>
                </p:cNvPr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11;p27">
                  <a:extLst>
                    <a:ext uri="{FF2B5EF4-FFF2-40B4-BE49-F238E27FC236}">
                      <a16:creationId xmlns:a16="http://schemas.microsoft.com/office/drawing/2014/main" id="{6708C06C-9436-4A3F-8400-BD22A3185499}"/>
                    </a:ext>
                  </a:extLst>
                </p:cNvPr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12;p27">
                  <a:extLst>
                    <a:ext uri="{FF2B5EF4-FFF2-40B4-BE49-F238E27FC236}">
                      <a16:creationId xmlns:a16="http://schemas.microsoft.com/office/drawing/2014/main" id="{0872D719-A5C2-49B5-A4BD-A65206CDD991}"/>
                    </a:ext>
                  </a:extLst>
                </p:cNvPr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8" name="Google Shape;213;p27">
                <a:extLst>
                  <a:ext uri="{FF2B5EF4-FFF2-40B4-BE49-F238E27FC236}">
                    <a16:creationId xmlns:a16="http://schemas.microsoft.com/office/drawing/2014/main" id="{CC6E8B80-CA05-42A9-BC17-72EA8F142C1E}"/>
                  </a:ext>
                </a:extLst>
              </p:cNvPr>
              <p:cNvGrpSpPr/>
              <p:nvPr/>
            </p:nvGrpSpPr>
            <p:grpSpPr>
              <a:xfrm rot="10067327">
                <a:off x="5027039" y="1581771"/>
                <a:ext cx="187861" cy="444566"/>
                <a:chOff x="5323750" y="1577025"/>
                <a:chExt cx="187875" cy="444600"/>
              </a:xfrm>
            </p:grpSpPr>
            <p:sp>
              <p:nvSpPr>
                <p:cNvPr id="139" name="Google Shape;214;p27">
                  <a:extLst>
                    <a:ext uri="{FF2B5EF4-FFF2-40B4-BE49-F238E27FC236}">
                      <a16:creationId xmlns:a16="http://schemas.microsoft.com/office/drawing/2014/main" id="{49778EEE-64AE-4313-87B5-0D6B8A5DE52E}"/>
                    </a:ext>
                  </a:extLst>
                </p:cNvPr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15;p27">
                  <a:extLst>
                    <a:ext uri="{FF2B5EF4-FFF2-40B4-BE49-F238E27FC236}">
                      <a16:creationId xmlns:a16="http://schemas.microsoft.com/office/drawing/2014/main" id="{B525532F-C57B-47AE-A403-49C2F3F0BEDB}"/>
                    </a:ext>
                  </a:extLst>
                </p:cNvPr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16;p27">
                  <a:extLst>
                    <a:ext uri="{FF2B5EF4-FFF2-40B4-BE49-F238E27FC236}">
                      <a16:creationId xmlns:a16="http://schemas.microsoft.com/office/drawing/2014/main" id="{0B878345-5DBE-410E-8B0B-C781247800C1}"/>
                    </a:ext>
                  </a:extLst>
                </p:cNvPr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17;p27">
                  <a:extLst>
                    <a:ext uri="{FF2B5EF4-FFF2-40B4-BE49-F238E27FC236}">
                      <a16:creationId xmlns:a16="http://schemas.microsoft.com/office/drawing/2014/main" id="{764FC4A1-E367-4C5B-B850-3E4B5D07B5EF}"/>
                    </a:ext>
                  </a:extLst>
                </p:cNvPr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18;p27">
                  <a:extLst>
                    <a:ext uri="{FF2B5EF4-FFF2-40B4-BE49-F238E27FC236}">
                      <a16:creationId xmlns:a16="http://schemas.microsoft.com/office/drawing/2014/main" id="{41B0E0A8-9481-4867-9FEB-A7F28624E3B1}"/>
                    </a:ext>
                  </a:extLst>
                </p:cNvPr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19;p27">
                  <a:extLst>
                    <a:ext uri="{FF2B5EF4-FFF2-40B4-BE49-F238E27FC236}">
                      <a16:creationId xmlns:a16="http://schemas.microsoft.com/office/drawing/2014/main" id="{CA47F721-A189-4EED-AAEF-A3FEA966C89C}"/>
                    </a:ext>
                  </a:extLst>
                </p:cNvPr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9" name="Google Shape;220;p27">
              <a:extLst>
                <a:ext uri="{FF2B5EF4-FFF2-40B4-BE49-F238E27FC236}">
                  <a16:creationId xmlns:a16="http://schemas.microsoft.com/office/drawing/2014/main" id="{5A351515-2C45-4BC4-9BF0-80439C740549}"/>
                </a:ext>
              </a:extLst>
            </p:cNvPr>
            <p:cNvGrpSpPr/>
            <p:nvPr/>
          </p:nvGrpSpPr>
          <p:grpSpPr>
            <a:xfrm>
              <a:off x="4099112" y="2098943"/>
              <a:ext cx="945783" cy="945610"/>
              <a:chOff x="4933350" y="1446150"/>
              <a:chExt cx="679100" cy="679025"/>
            </a:xfrm>
          </p:grpSpPr>
          <p:sp>
            <p:nvSpPr>
              <p:cNvPr id="113" name="Google Shape;221;p27">
                <a:extLst>
                  <a:ext uri="{FF2B5EF4-FFF2-40B4-BE49-F238E27FC236}">
                    <a16:creationId xmlns:a16="http://schemas.microsoft.com/office/drawing/2014/main" id="{1BF94000-F753-4084-BBA3-CE55173CBB2C}"/>
                  </a:ext>
                </a:extLst>
              </p:cNvPr>
              <p:cNvSpPr/>
              <p:nvPr/>
            </p:nvSpPr>
            <p:spPr>
              <a:xfrm>
                <a:off x="4933350" y="1446150"/>
                <a:ext cx="679100" cy="679025"/>
              </a:xfrm>
              <a:custGeom>
                <a:avLst/>
                <a:gdLst/>
                <a:ahLst/>
                <a:cxnLst/>
                <a:rect l="l" t="t" r="r" b="b"/>
                <a:pathLst>
                  <a:path w="27164" h="27161" extrusionOk="0">
                    <a:moveTo>
                      <a:pt x="13580" y="1"/>
                    </a:moveTo>
                    <a:cubicBezTo>
                      <a:pt x="6079" y="1"/>
                      <a:pt x="0" y="6080"/>
                      <a:pt x="0" y="13580"/>
                    </a:cubicBezTo>
                    <a:cubicBezTo>
                      <a:pt x="0" y="21081"/>
                      <a:pt x="6079" y="27160"/>
                      <a:pt x="13580" y="27160"/>
                    </a:cubicBezTo>
                    <a:cubicBezTo>
                      <a:pt x="21081" y="27160"/>
                      <a:pt x="27164" y="21081"/>
                      <a:pt x="27164" y="13580"/>
                    </a:cubicBezTo>
                    <a:cubicBezTo>
                      <a:pt x="27164" y="6080"/>
                      <a:pt x="21081" y="1"/>
                      <a:pt x="135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22;p27">
                <a:extLst>
                  <a:ext uri="{FF2B5EF4-FFF2-40B4-BE49-F238E27FC236}">
                    <a16:creationId xmlns:a16="http://schemas.microsoft.com/office/drawing/2014/main" id="{6A8FA0CD-AE4D-4E8D-84C9-8308ED72E299}"/>
                  </a:ext>
                </a:extLst>
              </p:cNvPr>
              <p:cNvSpPr/>
              <p:nvPr/>
            </p:nvSpPr>
            <p:spPr>
              <a:xfrm>
                <a:off x="4959450" y="1472275"/>
                <a:ext cx="626925" cy="626775"/>
              </a:xfrm>
              <a:custGeom>
                <a:avLst/>
                <a:gdLst/>
                <a:ahLst/>
                <a:cxnLst/>
                <a:rect l="l" t="t" r="r" b="b"/>
                <a:pathLst>
                  <a:path w="25077" h="25071" extrusionOk="0">
                    <a:moveTo>
                      <a:pt x="12536" y="0"/>
                    </a:moveTo>
                    <a:cubicBezTo>
                      <a:pt x="5624" y="0"/>
                      <a:pt x="0" y="5623"/>
                      <a:pt x="0" y="12535"/>
                    </a:cubicBezTo>
                    <a:cubicBezTo>
                      <a:pt x="0" y="19448"/>
                      <a:pt x="5624" y="25071"/>
                      <a:pt x="12536" y="25071"/>
                    </a:cubicBezTo>
                    <a:cubicBezTo>
                      <a:pt x="19448" y="25071"/>
                      <a:pt x="25076" y="19448"/>
                      <a:pt x="25076" y="12535"/>
                    </a:cubicBezTo>
                    <a:cubicBezTo>
                      <a:pt x="25076" y="5623"/>
                      <a:pt x="19448" y="0"/>
                      <a:pt x="12536" y="0"/>
                    </a:cubicBezTo>
                    <a:close/>
                  </a:path>
                </a:pathLst>
              </a:custGeom>
              <a:solidFill>
                <a:srgbClr val="ECE5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23;p27">
                <a:extLst>
                  <a:ext uri="{FF2B5EF4-FFF2-40B4-BE49-F238E27FC236}">
                    <a16:creationId xmlns:a16="http://schemas.microsoft.com/office/drawing/2014/main" id="{CFF73465-16AB-48F2-B075-16D849082352}"/>
                  </a:ext>
                </a:extLst>
              </p:cNvPr>
              <p:cNvSpPr/>
              <p:nvPr/>
            </p:nvSpPr>
            <p:spPr>
              <a:xfrm>
                <a:off x="5040750" y="1556350"/>
                <a:ext cx="464200" cy="458625"/>
              </a:xfrm>
              <a:custGeom>
                <a:avLst/>
                <a:gdLst/>
                <a:ahLst/>
                <a:cxnLst/>
                <a:rect l="l" t="t" r="r" b="b"/>
                <a:pathLst>
                  <a:path w="18568" h="18345" extrusionOk="0">
                    <a:moveTo>
                      <a:pt x="7200" y="0"/>
                    </a:moveTo>
                    <a:cubicBezTo>
                      <a:pt x="7136" y="0"/>
                      <a:pt x="7067" y="10"/>
                      <a:pt x="7003" y="35"/>
                    </a:cubicBezTo>
                    <a:cubicBezTo>
                      <a:pt x="6904" y="65"/>
                      <a:pt x="6813" y="129"/>
                      <a:pt x="6736" y="228"/>
                    </a:cubicBezTo>
                    <a:lnTo>
                      <a:pt x="5860" y="1298"/>
                    </a:lnTo>
                    <a:cubicBezTo>
                      <a:pt x="5611" y="1598"/>
                      <a:pt x="5246" y="1792"/>
                      <a:pt x="4854" y="1822"/>
                    </a:cubicBezTo>
                    <a:lnTo>
                      <a:pt x="3476" y="1938"/>
                    </a:lnTo>
                    <a:cubicBezTo>
                      <a:pt x="3210" y="1959"/>
                      <a:pt x="2982" y="2157"/>
                      <a:pt x="2931" y="2419"/>
                    </a:cubicBezTo>
                    <a:lnTo>
                      <a:pt x="2651" y="3777"/>
                    </a:lnTo>
                    <a:cubicBezTo>
                      <a:pt x="2570" y="4160"/>
                      <a:pt x="2338" y="4499"/>
                      <a:pt x="2007" y="4709"/>
                    </a:cubicBezTo>
                    <a:lnTo>
                      <a:pt x="839" y="5452"/>
                    </a:lnTo>
                    <a:cubicBezTo>
                      <a:pt x="611" y="5594"/>
                      <a:pt x="503" y="5877"/>
                      <a:pt x="581" y="6135"/>
                    </a:cubicBezTo>
                    <a:lnTo>
                      <a:pt x="962" y="7463"/>
                    </a:lnTo>
                    <a:cubicBezTo>
                      <a:pt x="1071" y="7840"/>
                      <a:pt x="1019" y="8249"/>
                      <a:pt x="825" y="8588"/>
                    </a:cubicBezTo>
                    <a:lnTo>
                      <a:pt x="133" y="9791"/>
                    </a:lnTo>
                    <a:cubicBezTo>
                      <a:pt x="0" y="10023"/>
                      <a:pt x="40" y="10320"/>
                      <a:pt x="224" y="10513"/>
                    </a:cubicBezTo>
                    <a:lnTo>
                      <a:pt x="1182" y="11514"/>
                    </a:lnTo>
                    <a:cubicBezTo>
                      <a:pt x="1448" y="11797"/>
                      <a:pt x="1598" y="12184"/>
                      <a:pt x="1581" y="12575"/>
                    </a:cubicBezTo>
                    <a:lnTo>
                      <a:pt x="1529" y="13959"/>
                    </a:lnTo>
                    <a:cubicBezTo>
                      <a:pt x="1517" y="14225"/>
                      <a:pt x="1689" y="14474"/>
                      <a:pt x="1942" y="14555"/>
                    </a:cubicBezTo>
                    <a:lnTo>
                      <a:pt x="3256" y="14998"/>
                    </a:lnTo>
                    <a:cubicBezTo>
                      <a:pt x="3626" y="15123"/>
                      <a:pt x="3936" y="15398"/>
                      <a:pt x="4103" y="15749"/>
                    </a:cubicBezTo>
                    <a:lnTo>
                      <a:pt x="4705" y="17008"/>
                    </a:lnTo>
                    <a:cubicBezTo>
                      <a:pt x="4803" y="17215"/>
                      <a:pt x="5014" y="17348"/>
                      <a:pt x="5237" y="17348"/>
                    </a:cubicBezTo>
                    <a:cubicBezTo>
                      <a:pt x="5272" y="17348"/>
                      <a:pt x="5302" y="17343"/>
                      <a:pt x="5332" y="17339"/>
                    </a:cubicBezTo>
                    <a:lnTo>
                      <a:pt x="6720" y="17116"/>
                    </a:lnTo>
                    <a:cubicBezTo>
                      <a:pt x="6793" y="17107"/>
                      <a:pt x="6870" y="17099"/>
                      <a:pt x="6947" y="17099"/>
                    </a:cubicBezTo>
                    <a:cubicBezTo>
                      <a:pt x="7257" y="17099"/>
                      <a:pt x="7561" y="17202"/>
                      <a:pt x="7806" y="17387"/>
                    </a:cubicBezTo>
                    <a:lnTo>
                      <a:pt x="8932" y="18228"/>
                    </a:lnTo>
                    <a:cubicBezTo>
                      <a:pt x="9035" y="18305"/>
                      <a:pt x="9155" y="18345"/>
                      <a:pt x="9284" y="18345"/>
                    </a:cubicBezTo>
                    <a:cubicBezTo>
                      <a:pt x="9413" y="18345"/>
                      <a:pt x="9537" y="18305"/>
                      <a:pt x="9641" y="18228"/>
                    </a:cubicBezTo>
                    <a:lnTo>
                      <a:pt x="10766" y="17387"/>
                    </a:lnTo>
                    <a:cubicBezTo>
                      <a:pt x="11011" y="17202"/>
                      <a:pt x="11316" y="17099"/>
                      <a:pt x="11625" y="17099"/>
                    </a:cubicBezTo>
                    <a:cubicBezTo>
                      <a:pt x="11698" y="17099"/>
                      <a:pt x="11776" y="17107"/>
                      <a:pt x="11853" y="17116"/>
                    </a:cubicBezTo>
                    <a:lnTo>
                      <a:pt x="13237" y="17339"/>
                    </a:lnTo>
                    <a:cubicBezTo>
                      <a:pt x="13267" y="17343"/>
                      <a:pt x="13301" y="17348"/>
                      <a:pt x="13331" y="17348"/>
                    </a:cubicBezTo>
                    <a:cubicBezTo>
                      <a:pt x="13558" y="17348"/>
                      <a:pt x="13778" y="17197"/>
                      <a:pt x="13885" y="16965"/>
                    </a:cubicBezTo>
                    <a:lnTo>
                      <a:pt x="14469" y="15749"/>
                    </a:lnTo>
                    <a:cubicBezTo>
                      <a:pt x="14637" y="15398"/>
                      <a:pt x="14946" y="15123"/>
                      <a:pt x="15315" y="14998"/>
                    </a:cubicBezTo>
                    <a:lnTo>
                      <a:pt x="16626" y="14555"/>
                    </a:lnTo>
                    <a:cubicBezTo>
                      <a:pt x="16884" y="14474"/>
                      <a:pt x="17052" y="14225"/>
                      <a:pt x="17042" y="13959"/>
                    </a:cubicBezTo>
                    <a:lnTo>
                      <a:pt x="16991" y="12575"/>
                    </a:lnTo>
                    <a:cubicBezTo>
                      <a:pt x="16974" y="12184"/>
                      <a:pt x="17120" y="11797"/>
                      <a:pt x="17391" y="11514"/>
                    </a:cubicBezTo>
                    <a:lnTo>
                      <a:pt x="18349" y="10513"/>
                    </a:lnTo>
                    <a:cubicBezTo>
                      <a:pt x="18533" y="10320"/>
                      <a:pt x="18567" y="10023"/>
                      <a:pt x="18434" y="9791"/>
                    </a:cubicBezTo>
                    <a:lnTo>
                      <a:pt x="17748" y="8588"/>
                    </a:lnTo>
                    <a:cubicBezTo>
                      <a:pt x="17550" y="8249"/>
                      <a:pt x="17502" y="7840"/>
                      <a:pt x="17609" y="7463"/>
                    </a:cubicBezTo>
                    <a:lnTo>
                      <a:pt x="17992" y="6135"/>
                    </a:lnTo>
                    <a:cubicBezTo>
                      <a:pt x="18065" y="5877"/>
                      <a:pt x="17962" y="5594"/>
                      <a:pt x="17734" y="5452"/>
                    </a:cubicBezTo>
                    <a:lnTo>
                      <a:pt x="16566" y="4709"/>
                    </a:lnTo>
                    <a:cubicBezTo>
                      <a:pt x="16235" y="4499"/>
                      <a:pt x="15999" y="4160"/>
                      <a:pt x="15922" y="3777"/>
                    </a:cubicBezTo>
                    <a:lnTo>
                      <a:pt x="15642" y="2419"/>
                    </a:lnTo>
                    <a:cubicBezTo>
                      <a:pt x="15586" y="2157"/>
                      <a:pt x="15363" y="1959"/>
                      <a:pt x="15097" y="1938"/>
                    </a:cubicBezTo>
                    <a:lnTo>
                      <a:pt x="13717" y="1822"/>
                    </a:lnTo>
                    <a:cubicBezTo>
                      <a:pt x="13326" y="1792"/>
                      <a:pt x="12961" y="1598"/>
                      <a:pt x="12712" y="1298"/>
                    </a:cubicBezTo>
                    <a:lnTo>
                      <a:pt x="11836" y="228"/>
                    </a:lnTo>
                    <a:cubicBezTo>
                      <a:pt x="11754" y="129"/>
                      <a:pt x="11669" y="65"/>
                      <a:pt x="11570" y="35"/>
                    </a:cubicBezTo>
                    <a:cubicBezTo>
                      <a:pt x="11500" y="10"/>
                      <a:pt x="11437" y="0"/>
                      <a:pt x="11367" y="0"/>
                    </a:cubicBezTo>
                    <a:cubicBezTo>
                      <a:pt x="11290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66" y="670"/>
                      <a:pt x="9478" y="710"/>
                      <a:pt x="9284" y="710"/>
                    </a:cubicBezTo>
                    <a:cubicBezTo>
                      <a:pt x="9091" y="710"/>
                      <a:pt x="8901" y="670"/>
                      <a:pt x="8726" y="593"/>
                    </a:cubicBezTo>
                    <a:lnTo>
                      <a:pt x="7432" y="48"/>
                    </a:lnTo>
                    <a:cubicBezTo>
                      <a:pt x="7360" y="18"/>
                      <a:pt x="7283" y="0"/>
                      <a:pt x="7200" y="0"/>
                    </a:cubicBezTo>
                    <a:close/>
                  </a:path>
                </a:pathLst>
              </a:custGeom>
              <a:solidFill>
                <a:srgbClr val="FFF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24;p27">
                <a:extLst>
                  <a:ext uri="{FF2B5EF4-FFF2-40B4-BE49-F238E27FC236}">
                    <a16:creationId xmlns:a16="http://schemas.microsoft.com/office/drawing/2014/main" id="{E19215EC-F8D1-439B-A3B4-90AE506B22EA}"/>
                  </a:ext>
                </a:extLst>
              </p:cNvPr>
              <p:cNvSpPr/>
              <p:nvPr/>
            </p:nvSpPr>
            <p:spPr>
              <a:xfrm>
                <a:off x="5040650" y="1556250"/>
                <a:ext cx="464525" cy="458825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18353" extrusionOk="0">
                    <a:moveTo>
                      <a:pt x="11371" y="8"/>
                    </a:moveTo>
                    <a:cubicBezTo>
                      <a:pt x="11441" y="8"/>
                      <a:pt x="11504" y="18"/>
                      <a:pt x="11574" y="39"/>
                    </a:cubicBezTo>
                    <a:cubicBezTo>
                      <a:pt x="11668" y="73"/>
                      <a:pt x="11758" y="137"/>
                      <a:pt x="11835" y="232"/>
                    </a:cubicBezTo>
                    <a:lnTo>
                      <a:pt x="12712" y="1302"/>
                    </a:lnTo>
                    <a:cubicBezTo>
                      <a:pt x="12961" y="1607"/>
                      <a:pt x="13330" y="1800"/>
                      <a:pt x="13721" y="1830"/>
                    </a:cubicBezTo>
                    <a:lnTo>
                      <a:pt x="15101" y="1947"/>
                    </a:lnTo>
                    <a:cubicBezTo>
                      <a:pt x="15367" y="1967"/>
                      <a:pt x="15586" y="2165"/>
                      <a:pt x="15642" y="2427"/>
                    </a:cubicBezTo>
                    <a:lnTo>
                      <a:pt x="15921" y="3781"/>
                    </a:lnTo>
                    <a:cubicBezTo>
                      <a:pt x="15999" y="4168"/>
                      <a:pt x="16235" y="4507"/>
                      <a:pt x="16566" y="4717"/>
                    </a:cubicBezTo>
                    <a:lnTo>
                      <a:pt x="17734" y="5461"/>
                    </a:lnTo>
                    <a:cubicBezTo>
                      <a:pt x="17962" y="5602"/>
                      <a:pt x="18065" y="5881"/>
                      <a:pt x="17992" y="6135"/>
                    </a:cubicBezTo>
                    <a:lnTo>
                      <a:pt x="17609" y="7467"/>
                    </a:lnTo>
                    <a:cubicBezTo>
                      <a:pt x="17502" y="7844"/>
                      <a:pt x="17549" y="8257"/>
                      <a:pt x="17746" y="8597"/>
                    </a:cubicBezTo>
                    <a:lnTo>
                      <a:pt x="18438" y="9795"/>
                    </a:lnTo>
                    <a:cubicBezTo>
                      <a:pt x="18567" y="10027"/>
                      <a:pt x="18533" y="10324"/>
                      <a:pt x="18348" y="10513"/>
                    </a:cubicBezTo>
                    <a:lnTo>
                      <a:pt x="17391" y="11514"/>
                    </a:lnTo>
                    <a:cubicBezTo>
                      <a:pt x="17120" y="11797"/>
                      <a:pt x="16973" y="12184"/>
                      <a:pt x="16991" y="12579"/>
                    </a:cubicBezTo>
                    <a:lnTo>
                      <a:pt x="17042" y="13963"/>
                    </a:lnTo>
                    <a:cubicBezTo>
                      <a:pt x="17050" y="14229"/>
                      <a:pt x="16883" y="14474"/>
                      <a:pt x="16630" y="14555"/>
                    </a:cubicBezTo>
                    <a:lnTo>
                      <a:pt x="15319" y="14998"/>
                    </a:lnTo>
                    <a:cubicBezTo>
                      <a:pt x="14946" y="15122"/>
                      <a:pt x="14637" y="15397"/>
                      <a:pt x="14469" y="15753"/>
                    </a:cubicBezTo>
                    <a:lnTo>
                      <a:pt x="13889" y="16969"/>
                    </a:lnTo>
                    <a:cubicBezTo>
                      <a:pt x="13777" y="17197"/>
                      <a:pt x="13562" y="17347"/>
                      <a:pt x="13335" y="17347"/>
                    </a:cubicBezTo>
                    <a:cubicBezTo>
                      <a:pt x="13305" y="17347"/>
                      <a:pt x="13275" y="17343"/>
                      <a:pt x="13241" y="17339"/>
                    </a:cubicBezTo>
                    <a:lnTo>
                      <a:pt x="11857" y="17120"/>
                    </a:lnTo>
                    <a:cubicBezTo>
                      <a:pt x="11780" y="17107"/>
                      <a:pt x="11707" y="17098"/>
                      <a:pt x="11629" y="17098"/>
                    </a:cubicBezTo>
                    <a:cubicBezTo>
                      <a:pt x="11320" y="17098"/>
                      <a:pt x="11015" y="17201"/>
                      <a:pt x="10766" y="17387"/>
                    </a:cubicBezTo>
                    <a:lnTo>
                      <a:pt x="9640" y="18228"/>
                    </a:lnTo>
                    <a:cubicBezTo>
                      <a:pt x="9537" y="18305"/>
                      <a:pt x="9417" y="18344"/>
                      <a:pt x="9288" y="18344"/>
                    </a:cubicBezTo>
                    <a:cubicBezTo>
                      <a:pt x="9163" y="18344"/>
                      <a:pt x="9039" y="18305"/>
                      <a:pt x="8936" y="18228"/>
                    </a:cubicBezTo>
                    <a:lnTo>
                      <a:pt x="7814" y="17387"/>
                    </a:lnTo>
                    <a:cubicBezTo>
                      <a:pt x="7565" y="17201"/>
                      <a:pt x="7261" y="17098"/>
                      <a:pt x="6951" y="17098"/>
                    </a:cubicBezTo>
                    <a:cubicBezTo>
                      <a:pt x="6874" y="17098"/>
                      <a:pt x="6797" y="17107"/>
                      <a:pt x="6724" y="17120"/>
                    </a:cubicBezTo>
                    <a:lnTo>
                      <a:pt x="5336" y="17339"/>
                    </a:lnTo>
                    <a:cubicBezTo>
                      <a:pt x="5306" y="17343"/>
                      <a:pt x="5276" y="17347"/>
                      <a:pt x="5241" y="17347"/>
                    </a:cubicBezTo>
                    <a:cubicBezTo>
                      <a:pt x="5018" y="17347"/>
                      <a:pt x="4807" y="17214"/>
                      <a:pt x="4713" y="17012"/>
                    </a:cubicBezTo>
                    <a:lnTo>
                      <a:pt x="4111" y="15753"/>
                    </a:lnTo>
                    <a:cubicBezTo>
                      <a:pt x="3944" y="15397"/>
                      <a:pt x="3630" y="15122"/>
                      <a:pt x="3260" y="14998"/>
                    </a:cubicBezTo>
                    <a:lnTo>
                      <a:pt x="1946" y="14559"/>
                    </a:lnTo>
                    <a:cubicBezTo>
                      <a:pt x="1697" y="14474"/>
                      <a:pt x="1525" y="14229"/>
                      <a:pt x="1539" y="13963"/>
                    </a:cubicBezTo>
                    <a:lnTo>
                      <a:pt x="1590" y="12579"/>
                    </a:lnTo>
                    <a:cubicBezTo>
                      <a:pt x="1602" y="12188"/>
                      <a:pt x="1456" y="11797"/>
                      <a:pt x="1186" y="11514"/>
                    </a:cubicBezTo>
                    <a:lnTo>
                      <a:pt x="228" y="10513"/>
                    </a:lnTo>
                    <a:cubicBezTo>
                      <a:pt x="48" y="10324"/>
                      <a:pt x="8" y="10027"/>
                      <a:pt x="141" y="9795"/>
                    </a:cubicBezTo>
                    <a:lnTo>
                      <a:pt x="833" y="8597"/>
                    </a:lnTo>
                    <a:cubicBezTo>
                      <a:pt x="1027" y="8257"/>
                      <a:pt x="1079" y="7844"/>
                      <a:pt x="971" y="7467"/>
                    </a:cubicBezTo>
                    <a:lnTo>
                      <a:pt x="589" y="6135"/>
                    </a:lnTo>
                    <a:cubicBezTo>
                      <a:pt x="512" y="5881"/>
                      <a:pt x="619" y="5602"/>
                      <a:pt x="843" y="5461"/>
                    </a:cubicBezTo>
                    <a:lnTo>
                      <a:pt x="2011" y="4717"/>
                    </a:lnTo>
                    <a:cubicBezTo>
                      <a:pt x="2342" y="4507"/>
                      <a:pt x="2578" y="4168"/>
                      <a:pt x="2659" y="3781"/>
                    </a:cubicBezTo>
                    <a:lnTo>
                      <a:pt x="2939" y="2427"/>
                    </a:lnTo>
                    <a:cubicBezTo>
                      <a:pt x="2990" y="2165"/>
                      <a:pt x="3214" y="1967"/>
                      <a:pt x="3480" y="1947"/>
                    </a:cubicBezTo>
                    <a:lnTo>
                      <a:pt x="4858" y="1830"/>
                    </a:lnTo>
                    <a:cubicBezTo>
                      <a:pt x="5250" y="1800"/>
                      <a:pt x="5615" y="1607"/>
                      <a:pt x="5864" y="1302"/>
                    </a:cubicBezTo>
                    <a:lnTo>
                      <a:pt x="6740" y="232"/>
                    </a:lnTo>
                    <a:cubicBezTo>
                      <a:pt x="6823" y="137"/>
                      <a:pt x="6912" y="73"/>
                      <a:pt x="7007" y="39"/>
                    </a:cubicBezTo>
                    <a:cubicBezTo>
                      <a:pt x="7071" y="18"/>
                      <a:pt x="7140" y="8"/>
                      <a:pt x="7204" y="8"/>
                    </a:cubicBezTo>
                    <a:cubicBezTo>
                      <a:pt x="7287" y="8"/>
                      <a:pt x="7364" y="22"/>
                      <a:pt x="7436" y="56"/>
                    </a:cubicBezTo>
                    <a:lnTo>
                      <a:pt x="8730" y="601"/>
                    </a:lnTo>
                    <a:cubicBezTo>
                      <a:pt x="8905" y="679"/>
                      <a:pt x="9095" y="718"/>
                      <a:pt x="9288" y="718"/>
                    </a:cubicBezTo>
                    <a:cubicBezTo>
                      <a:pt x="9486" y="718"/>
                      <a:pt x="9674" y="679"/>
                      <a:pt x="9851" y="601"/>
                    </a:cubicBezTo>
                    <a:lnTo>
                      <a:pt x="11144" y="56"/>
                    </a:lnTo>
                    <a:cubicBezTo>
                      <a:pt x="11217" y="22"/>
                      <a:pt x="11294" y="8"/>
                      <a:pt x="11371" y="8"/>
                    </a:cubicBezTo>
                    <a:close/>
                    <a:moveTo>
                      <a:pt x="7204" y="0"/>
                    </a:moveTo>
                    <a:cubicBezTo>
                      <a:pt x="7140" y="0"/>
                      <a:pt x="7071" y="8"/>
                      <a:pt x="7003" y="34"/>
                    </a:cubicBezTo>
                    <a:cubicBezTo>
                      <a:pt x="6900" y="69"/>
                      <a:pt x="6809" y="142"/>
                      <a:pt x="6736" y="228"/>
                    </a:cubicBezTo>
                    <a:lnTo>
                      <a:pt x="5860" y="1297"/>
                    </a:lnTo>
                    <a:cubicBezTo>
                      <a:pt x="5611" y="1602"/>
                      <a:pt x="5250" y="1792"/>
                      <a:pt x="4858" y="1822"/>
                    </a:cubicBezTo>
                    <a:lnTo>
                      <a:pt x="3480" y="1938"/>
                    </a:lnTo>
                    <a:cubicBezTo>
                      <a:pt x="3209" y="1959"/>
                      <a:pt x="2986" y="2157"/>
                      <a:pt x="2930" y="2423"/>
                    </a:cubicBezTo>
                    <a:lnTo>
                      <a:pt x="2651" y="3781"/>
                    </a:lnTo>
                    <a:cubicBezTo>
                      <a:pt x="2570" y="4164"/>
                      <a:pt x="2338" y="4503"/>
                      <a:pt x="2007" y="4709"/>
                    </a:cubicBezTo>
                    <a:lnTo>
                      <a:pt x="837" y="5452"/>
                    </a:lnTo>
                    <a:cubicBezTo>
                      <a:pt x="611" y="5598"/>
                      <a:pt x="502" y="5877"/>
                      <a:pt x="580" y="6139"/>
                    </a:cubicBezTo>
                    <a:lnTo>
                      <a:pt x="962" y="7471"/>
                    </a:lnTo>
                    <a:cubicBezTo>
                      <a:pt x="1069" y="7844"/>
                      <a:pt x="1023" y="8253"/>
                      <a:pt x="825" y="8592"/>
                    </a:cubicBezTo>
                    <a:lnTo>
                      <a:pt x="133" y="9791"/>
                    </a:lnTo>
                    <a:cubicBezTo>
                      <a:pt x="0" y="10027"/>
                      <a:pt x="34" y="10324"/>
                      <a:pt x="224" y="10521"/>
                    </a:cubicBezTo>
                    <a:lnTo>
                      <a:pt x="1182" y="11522"/>
                    </a:lnTo>
                    <a:cubicBezTo>
                      <a:pt x="1452" y="11806"/>
                      <a:pt x="1598" y="12184"/>
                      <a:pt x="1581" y="12579"/>
                    </a:cubicBezTo>
                    <a:lnTo>
                      <a:pt x="1529" y="13963"/>
                    </a:lnTo>
                    <a:cubicBezTo>
                      <a:pt x="1517" y="14233"/>
                      <a:pt x="1688" y="14478"/>
                      <a:pt x="1946" y="14564"/>
                    </a:cubicBezTo>
                    <a:lnTo>
                      <a:pt x="3256" y="15006"/>
                    </a:lnTo>
                    <a:cubicBezTo>
                      <a:pt x="3630" y="15131"/>
                      <a:pt x="3936" y="15402"/>
                      <a:pt x="4103" y="15758"/>
                    </a:cubicBezTo>
                    <a:lnTo>
                      <a:pt x="4704" y="17016"/>
                    </a:lnTo>
                    <a:cubicBezTo>
                      <a:pt x="4803" y="17223"/>
                      <a:pt x="5013" y="17356"/>
                      <a:pt x="5241" y="17356"/>
                    </a:cubicBezTo>
                    <a:cubicBezTo>
                      <a:pt x="5276" y="17356"/>
                      <a:pt x="5306" y="17352"/>
                      <a:pt x="5336" y="17347"/>
                    </a:cubicBezTo>
                    <a:lnTo>
                      <a:pt x="6724" y="17124"/>
                    </a:lnTo>
                    <a:cubicBezTo>
                      <a:pt x="6797" y="17115"/>
                      <a:pt x="6874" y="17107"/>
                      <a:pt x="6951" y="17107"/>
                    </a:cubicBezTo>
                    <a:cubicBezTo>
                      <a:pt x="7256" y="17107"/>
                      <a:pt x="7561" y="17210"/>
                      <a:pt x="7810" y="17395"/>
                    </a:cubicBezTo>
                    <a:lnTo>
                      <a:pt x="8931" y="18232"/>
                    </a:lnTo>
                    <a:cubicBezTo>
                      <a:pt x="9034" y="18309"/>
                      <a:pt x="9159" y="18353"/>
                      <a:pt x="9288" y="18353"/>
                    </a:cubicBezTo>
                    <a:cubicBezTo>
                      <a:pt x="9421" y="18353"/>
                      <a:pt x="9541" y="18309"/>
                      <a:pt x="9645" y="18232"/>
                    </a:cubicBezTo>
                    <a:lnTo>
                      <a:pt x="10770" y="17395"/>
                    </a:lnTo>
                    <a:cubicBezTo>
                      <a:pt x="11015" y="17210"/>
                      <a:pt x="11320" y="17107"/>
                      <a:pt x="11629" y="17107"/>
                    </a:cubicBezTo>
                    <a:cubicBezTo>
                      <a:pt x="11702" y="17107"/>
                      <a:pt x="11780" y="17115"/>
                      <a:pt x="11857" y="17124"/>
                    </a:cubicBezTo>
                    <a:lnTo>
                      <a:pt x="13241" y="17347"/>
                    </a:lnTo>
                    <a:cubicBezTo>
                      <a:pt x="13271" y="17352"/>
                      <a:pt x="13305" y="17356"/>
                      <a:pt x="13335" y="17356"/>
                    </a:cubicBezTo>
                    <a:cubicBezTo>
                      <a:pt x="13580" y="17356"/>
                      <a:pt x="13790" y="17193"/>
                      <a:pt x="13893" y="16974"/>
                    </a:cubicBezTo>
                    <a:lnTo>
                      <a:pt x="14473" y="15753"/>
                    </a:lnTo>
                    <a:cubicBezTo>
                      <a:pt x="14645" y="15402"/>
                      <a:pt x="14950" y="15131"/>
                      <a:pt x="15319" y="15006"/>
                    </a:cubicBezTo>
                    <a:lnTo>
                      <a:pt x="16634" y="14564"/>
                    </a:lnTo>
                    <a:cubicBezTo>
                      <a:pt x="16892" y="14478"/>
                      <a:pt x="17060" y="14233"/>
                      <a:pt x="17050" y="13963"/>
                    </a:cubicBezTo>
                    <a:lnTo>
                      <a:pt x="16999" y="12579"/>
                    </a:lnTo>
                    <a:cubicBezTo>
                      <a:pt x="16982" y="12184"/>
                      <a:pt x="17128" y="11806"/>
                      <a:pt x="17399" y="11522"/>
                    </a:cubicBezTo>
                    <a:lnTo>
                      <a:pt x="18357" y="10521"/>
                    </a:lnTo>
                    <a:cubicBezTo>
                      <a:pt x="18541" y="10324"/>
                      <a:pt x="18580" y="10027"/>
                      <a:pt x="18442" y="9791"/>
                    </a:cubicBezTo>
                    <a:lnTo>
                      <a:pt x="17756" y="8592"/>
                    </a:lnTo>
                    <a:cubicBezTo>
                      <a:pt x="17558" y="8253"/>
                      <a:pt x="17510" y="7844"/>
                      <a:pt x="17617" y="7471"/>
                    </a:cubicBezTo>
                    <a:lnTo>
                      <a:pt x="18000" y="6139"/>
                    </a:lnTo>
                    <a:cubicBezTo>
                      <a:pt x="18073" y="5877"/>
                      <a:pt x="17970" y="5598"/>
                      <a:pt x="17738" y="5452"/>
                    </a:cubicBezTo>
                    <a:lnTo>
                      <a:pt x="16570" y="4709"/>
                    </a:lnTo>
                    <a:cubicBezTo>
                      <a:pt x="16239" y="4499"/>
                      <a:pt x="16007" y="4164"/>
                      <a:pt x="15930" y="3781"/>
                    </a:cubicBezTo>
                    <a:lnTo>
                      <a:pt x="15650" y="2423"/>
                    </a:lnTo>
                    <a:cubicBezTo>
                      <a:pt x="15595" y="2157"/>
                      <a:pt x="15371" y="1959"/>
                      <a:pt x="15101" y="1938"/>
                    </a:cubicBezTo>
                    <a:lnTo>
                      <a:pt x="13721" y="1822"/>
                    </a:lnTo>
                    <a:cubicBezTo>
                      <a:pt x="13330" y="1792"/>
                      <a:pt x="12970" y="1602"/>
                      <a:pt x="12720" y="1297"/>
                    </a:cubicBezTo>
                    <a:lnTo>
                      <a:pt x="11844" y="228"/>
                    </a:lnTo>
                    <a:cubicBezTo>
                      <a:pt x="11772" y="142"/>
                      <a:pt x="11681" y="69"/>
                      <a:pt x="11574" y="34"/>
                    </a:cubicBezTo>
                    <a:cubicBezTo>
                      <a:pt x="11509" y="8"/>
                      <a:pt x="11441" y="0"/>
                      <a:pt x="11371" y="0"/>
                    </a:cubicBezTo>
                    <a:cubicBezTo>
                      <a:pt x="11294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70" y="670"/>
                      <a:pt x="9482" y="710"/>
                      <a:pt x="9288" y="710"/>
                    </a:cubicBezTo>
                    <a:cubicBezTo>
                      <a:pt x="9095" y="710"/>
                      <a:pt x="8910" y="670"/>
                      <a:pt x="8730" y="593"/>
                    </a:cubicBezTo>
                    <a:lnTo>
                      <a:pt x="7436" y="48"/>
                    </a:lnTo>
                    <a:cubicBezTo>
                      <a:pt x="7364" y="18"/>
                      <a:pt x="7287" y="0"/>
                      <a:pt x="7204" y="0"/>
                    </a:cubicBezTo>
                    <a:close/>
                  </a:path>
                </a:pathLst>
              </a:custGeom>
              <a:solidFill>
                <a:srgbClr val="FDF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25;p27">
                <a:extLst>
                  <a:ext uri="{FF2B5EF4-FFF2-40B4-BE49-F238E27FC236}">
                    <a16:creationId xmlns:a16="http://schemas.microsoft.com/office/drawing/2014/main" id="{1A652BB8-40D9-4152-A54E-DF724C80C9E0}"/>
                  </a:ext>
                </a:extLst>
              </p:cNvPr>
              <p:cNvSpPr/>
              <p:nvPr/>
            </p:nvSpPr>
            <p:spPr>
              <a:xfrm>
                <a:off x="5267675" y="1549250"/>
                <a:ext cx="103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15" extrusionOk="0">
                    <a:moveTo>
                      <a:pt x="207" y="1"/>
                    </a:moveTo>
                    <a:cubicBezTo>
                      <a:pt x="181" y="1"/>
                      <a:pt x="1" y="160"/>
                      <a:pt x="1" y="358"/>
                    </a:cubicBezTo>
                    <a:cubicBezTo>
                      <a:pt x="1" y="555"/>
                      <a:pt x="91" y="714"/>
                      <a:pt x="207" y="714"/>
                    </a:cubicBezTo>
                    <a:cubicBezTo>
                      <a:pt x="319" y="714"/>
                      <a:pt x="413" y="555"/>
                      <a:pt x="413" y="358"/>
                    </a:cubicBezTo>
                    <a:cubicBezTo>
                      <a:pt x="413" y="160"/>
                      <a:pt x="228" y="1"/>
                      <a:pt x="207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" name="Google Shape;226;p27">
                <a:extLst>
                  <a:ext uri="{FF2B5EF4-FFF2-40B4-BE49-F238E27FC236}">
                    <a16:creationId xmlns:a16="http://schemas.microsoft.com/office/drawing/2014/main" id="{2FB17116-EB92-49CE-ADD1-6D1FB02BA914}"/>
                  </a:ext>
                </a:extLst>
              </p:cNvPr>
              <p:cNvGrpSpPr/>
              <p:nvPr/>
            </p:nvGrpSpPr>
            <p:grpSpPr>
              <a:xfrm>
                <a:off x="5323750" y="1577025"/>
                <a:ext cx="187875" cy="444600"/>
                <a:chOff x="5323750" y="1577025"/>
                <a:chExt cx="187875" cy="444600"/>
              </a:xfrm>
            </p:grpSpPr>
            <p:sp>
              <p:nvSpPr>
                <p:cNvPr id="126" name="Google Shape;227;p27">
                  <a:extLst>
                    <a:ext uri="{FF2B5EF4-FFF2-40B4-BE49-F238E27FC236}">
                      <a16:creationId xmlns:a16="http://schemas.microsoft.com/office/drawing/2014/main" id="{AFD3B309-CF50-4252-85DF-B97A510EF1F0}"/>
                    </a:ext>
                  </a:extLst>
                </p:cNvPr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28;p27">
                  <a:extLst>
                    <a:ext uri="{FF2B5EF4-FFF2-40B4-BE49-F238E27FC236}">
                      <a16:creationId xmlns:a16="http://schemas.microsoft.com/office/drawing/2014/main" id="{D7346077-75BB-4248-BC2C-940CB42F05BC}"/>
                    </a:ext>
                  </a:extLst>
                </p:cNvPr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29;p27">
                  <a:extLst>
                    <a:ext uri="{FF2B5EF4-FFF2-40B4-BE49-F238E27FC236}">
                      <a16:creationId xmlns:a16="http://schemas.microsoft.com/office/drawing/2014/main" id="{DEE572EB-7677-4388-B84C-287EC52A2C26}"/>
                    </a:ext>
                  </a:extLst>
                </p:cNvPr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30;p27">
                  <a:extLst>
                    <a:ext uri="{FF2B5EF4-FFF2-40B4-BE49-F238E27FC236}">
                      <a16:creationId xmlns:a16="http://schemas.microsoft.com/office/drawing/2014/main" id="{8F228A5E-161D-4E12-A596-476EF78369FF}"/>
                    </a:ext>
                  </a:extLst>
                </p:cNvPr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31;p27">
                  <a:extLst>
                    <a:ext uri="{FF2B5EF4-FFF2-40B4-BE49-F238E27FC236}">
                      <a16:creationId xmlns:a16="http://schemas.microsoft.com/office/drawing/2014/main" id="{40E649B2-D907-4AE9-99CD-C11B337FFFA6}"/>
                    </a:ext>
                  </a:extLst>
                </p:cNvPr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32;p27">
                  <a:extLst>
                    <a:ext uri="{FF2B5EF4-FFF2-40B4-BE49-F238E27FC236}">
                      <a16:creationId xmlns:a16="http://schemas.microsoft.com/office/drawing/2014/main" id="{135B009E-A033-45B1-90F3-C1ECF71927D5}"/>
                    </a:ext>
                  </a:extLst>
                </p:cNvPr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" name="Google Shape;233;p27">
                <a:extLst>
                  <a:ext uri="{FF2B5EF4-FFF2-40B4-BE49-F238E27FC236}">
                    <a16:creationId xmlns:a16="http://schemas.microsoft.com/office/drawing/2014/main" id="{6ABDFBB1-1180-4424-90AA-84DD67622293}"/>
                  </a:ext>
                </a:extLst>
              </p:cNvPr>
              <p:cNvGrpSpPr/>
              <p:nvPr/>
            </p:nvGrpSpPr>
            <p:grpSpPr>
              <a:xfrm rot="10067327">
                <a:off x="5027039" y="1581771"/>
                <a:ext cx="187861" cy="444566"/>
                <a:chOff x="5323750" y="1577025"/>
                <a:chExt cx="187875" cy="444600"/>
              </a:xfrm>
            </p:grpSpPr>
            <p:sp>
              <p:nvSpPr>
                <p:cNvPr id="120" name="Google Shape;234;p27">
                  <a:extLst>
                    <a:ext uri="{FF2B5EF4-FFF2-40B4-BE49-F238E27FC236}">
                      <a16:creationId xmlns:a16="http://schemas.microsoft.com/office/drawing/2014/main" id="{5B423882-2753-4747-B534-4E16880F44F8}"/>
                    </a:ext>
                  </a:extLst>
                </p:cNvPr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35;p27">
                  <a:extLst>
                    <a:ext uri="{FF2B5EF4-FFF2-40B4-BE49-F238E27FC236}">
                      <a16:creationId xmlns:a16="http://schemas.microsoft.com/office/drawing/2014/main" id="{D95D72A8-5EB1-41CD-8DF8-FEA4811CDAA6}"/>
                    </a:ext>
                  </a:extLst>
                </p:cNvPr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36;p27">
                  <a:extLst>
                    <a:ext uri="{FF2B5EF4-FFF2-40B4-BE49-F238E27FC236}">
                      <a16:creationId xmlns:a16="http://schemas.microsoft.com/office/drawing/2014/main" id="{DABA75B3-368F-40FC-B02A-6A3539F3E5F0}"/>
                    </a:ext>
                  </a:extLst>
                </p:cNvPr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37;p27">
                  <a:extLst>
                    <a:ext uri="{FF2B5EF4-FFF2-40B4-BE49-F238E27FC236}">
                      <a16:creationId xmlns:a16="http://schemas.microsoft.com/office/drawing/2014/main" id="{EAE7C1EF-15D5-47BA-92E8-9FF3D44E2F5E}"/>
                    </a:ext>
                  </a:extLst>
                </p:cNvPr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38;p27">
                  <a:extLst>
                    <a:ext uri="{FF2B5EF4-FFF2-40B4-BE49-F238E27FC236}">
                      <a16:creationId xmlns:a16="http://schemas.microsoft.com/office/drawing/2014/main" id="{D846C1AD-734B-4EFD-BE1E-131274F3E832}"/>
                    </a:ext>
                  </a:extLst>
                </p:cNvPr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39;p27">
                  <a:extLst>
                    <a:ext uri="{FF2B5EF4-FFF2-40B4-BE49-F238E27FC236}">
                      <a16:creationId xmlns:a16="http://schemas.microsoft.com/office/drawing/2014/main" id="{B1CEE7C8-96ED-46B9-B164-24DC388BB996}"/>
                    </a:ext>
                  </a:extLst>
                </p:cNvPr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" name="Google Shape;240;p27">
              <a:extLst>
                <a:ext uri="{FF2B5EF4-FFF2-40B4-BE49-F238E27FC236}">
                  <a16:creationId xmlns:a16="http://schemas.microsoft.com/office/drawing/2014/main" id="{263F0437-8470-4A9D-A6C3-9D775744AB95}"/>
                </a:ext>
              </a:extLst>
            </p:cNvPr>
            <p:cNvGrpSpPr/>
            <p:nvPr/>
          </p:nvGrpSpPr>
          <p:grpSpPr>
            <a:xfrm>
              <a:off x="4099112" y="3598168"/>
              <a:ext cx="945783" cy="945610"/>
              <a:chOff x="4933350" y="1446150"/>
              <a:chExt cx="679100" cy="679025"/>
            </a:xfrm>
          </p:grpSpPr>
          <p:sp>
            <p:nvSpPr>
              <p:cNvPr id="94" name="Google Shape;241;p27">
                <a:extLst>
                  <a:ext uri="{FF2B5EF4-FFF2-40B4-BE49-F238E27FC236}">
                    <a16:creationId xmlns:a16="http://schemas.microsoft.com/office/drawing/2014/main" id="{7EF8933A-065F-4E6B-B502-030E5C4179B5}"/>
                  </a:ext>
                </a:extLst>
              </p:cNvPr>
              <p:cNvSpPr/>
              <p:nvPr/>
            </p:nvSpPr>
            <p:spPr>
              <a:xfrm>
                <a:off x="4933350" y="1446150"/>
                <a:ext cx="679100" cy="679025"/>
              </a:xfrm>
              <a:custGeom>
                <a:avLst/>
                <a:gdLst/>
                <a:ahLst/>
                <a:cxnLst/>
                <a:rect l="l" t="t" r="r" b="b"/>
                <a:pathLst>
                  <a:path w="27164" h="27161" extrusionOk="0">
                    <a:moveTo>
                      <a:pt x="13580" y="1"/>
                    </a:moveTo>
                    <a:cubicBezTo>
                      <a:pt x="6079" y="1"/>
                      <a:pt x="0" y="6080"/>
                      <a:pt x="0" y="13580"/>
                    </a:cubicBezTo>
                    <a:cubicBezTo>
                      <a:pt x="0" y="21081"/>
                      <a:pt x="6079" y="27160"/>
                      <a:pt x="13580" y="27160"/>
                    </a:cubicBezTo>
                    <a:cubicBezTo>
                      <a:pt x="21081" y="27160"/>
                      <a:pt x="27164" y="21081"/>
                      <a:pt x="27164" y="13580"/>
                    </a:cubicBezTo>
                    <a:cubicBezTo>
                      <a:pt x="27164" y="6080"/>
                      <a:pt x="21081" y="1"/>
                      <a:pt x="135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42;p27">
                <a:extLst>
                  <a:ext uri="{FF2B5EF4-FFF2-40B4-BE49-F238E27FC236}">
                    <a16:creationId xmlns:a16="http://schemas.microsoft.com/office/drawing/2014/main" id="{48064FF7-280D-4372-B9CB-BCED0D924205}"/>
                  </a:ext>
                </a:extLst>
              </p:cNvPr>
              <p:cNvSpPr/>
              <p:nvPr/>
            </p:nvSpPr>
            <p:spPr>
              <a:xfrm>
                <a:off x="4959450" y="1472275"/>
                <a:ext cx="626925" cy="626775"/>
              </a:xfrm>
              <a:custGeom>
                <a:avLst/>
                <a:gdLst/>
                <a:ahLst/>
                <a:cxnLst/>
                <a:rect l="l" t="t" r="r" b="b"/>
                <a:pathLst>
                  <a:path w="25077" h="25071" extrusionOk="0">
                    <a:moveTo>
                      <a:pt x="12536" y="0"/>
                    </a:moveTo>
                    <a:cubicBezTo>
                      <a:pt x="5624" y="0"/>
                      <a:pt x="0" y="5623"/>
                      <a:pt x="0" y="12535"/>
                    </a:cubicBezTo>
                    <a:cubicBezTo>
                      <a:pt x="0" y="19448"/>
                      <a:pt x="5624" y="25071"/>
                      <a:pt x="12536" y="25071"/>
                    </a:cubicBezTo>
                    <a:cubicBezTo>
                      <a:pt x="19448" y="25071"/>
                      <a:pt x="25076" y="19448"/>
                      <a:pt x="25076" y="12535"/>
                    </a:cubicBezTo>
                    <a:cubicBezTo>
                      <a:pt x="25076" y="5623"/>
                      <a:pt x="19448" y="0"/>
                      <a:pt x="12536" y="0"/>
                    </a:cubicBezTo>
                    <a:close/>
                  </a:path>
                </a:pathLst>
              </a:custGeom>
              <a:solidFill>
                <a:srgbClr val="ECE5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43;p27">
                <a:extLst>
                  <a:ext uri="{FF2B5EF4-FFF2-40B4-BE49-F238E27FC236}">
                    <a16:creationId xmlns:a16="http://schemas.microsoft.com/office/drawing/2014/main" id="{0121CDB6-A932-41BB-8AC1-6C0AC6C8B172}"/>
                  </a:ext>
                </a:extLst>
              </p:cNvPr>
              <p:cNvSpPr/>
              <p:nvPr/>
            </p:nvSpPr>
            <p:spPr>
              <a:xfrm>
                <a:off x="5040750" y="1556350"/>
                <a:ext cx="464200" cy="458625"/>
              </a:xfrm>
              <a:custGeom>
                <a:avLst/>
                <a:gdLst/>
                <a:ahLst/>
                <a:cxnLst/>
                <a:rect l="l" t="t" r="r" b="b"/>
                <a:pathLst>
                  <a:path w="18568" h="18345" extrusionOk="0">
                    <a:moveTo>
                      <a:pt x="7200" y="0"/>
                    </a:moveTo>
                    <a:cubicBezTo>
                      <a:pt x="7136" y="0"/>
                      <a:pt x="7067" y="10"/>
                      <a:pt x="7003" y="35"/>
                    </a:cubicBezTo>
                    <a:cubicBezTo>
                      <a:pt x="6904" y="65"/>
                      <a:pt x="6813" y="129"/>
                      <a:pt x="6736" y="228"/>
                    </a:cubicBezTo>
                    <a:lnTo>
                      <a:pt x="5860" y="1298"/>
                    </a:lnTo>
                    <a:cubicBezTo>
                      <a:pt x="5611" y="1598"/>
                      <a:pt x="5246" y="1792"/>
                      <a:pt x="4854" y="1822"/>
                    </a:cubicBezTo>
                    <a:lnTo>
                      <a:pt x="3476" y="1938"/>
                    </a:lnTo>
                    <a:cubicBezTo>
                      <a:pt x="3210" y="1959"/>
                      <a:pt x="2982" y="2157"/>
                      <a:pt x="2931" y="2419"/>
                    </a:cubicBezTo>
                    <a:lnTo>
                      <a:pt x="2651" y="3777"/>
                    </a:lnTo>
                    <a:cubicBezTo>
                      <a:pt x="2570" y="4160"/>
                      <a:pt x="2338" y="4499"/>
                      <a:pt x="2007" y="4709"/>
                    </a:cubicBezTo>
                    <a:lnTo>
                      <a:pt x="839" y="5452"/>
                    </a:lnTo>
                    <a:cubicBezTo>
                      <a:pt x="611" y="5594"/>
                      <a:pt x="503" y="5877"/>
                      <a:pt x="581" y="6135"/>
                    </a:cubicBezTo>
                    <a:lnTo>
                      <a:pt x="962" y="7463"/>
                    </a:lnTo>
                    <a:cubicBezTo>
                      <a:pt x="1071" y="7840"/>
                      <a:pt x="1019" y="8249"/>
                      <a:pt x="825" y="8588"/>
                    </a:cubicBezTo>
                    <a:lnTo>
                      <a:pt x="133" y="9791"/>
                    </a:lnTo>
                    <a:cubicBezTo>
                      <a:pt x="0" y="10023"/>
                      <a:pt x="40" y="10320"/>
                      <a:pt x="224" y="10513"/>
                    </a:cubicBezTo>
                    <a:lnTo>
                      <a:pt x="1182" y="11514"/>
                    </a:lnTo>
                    <a:cubicBezTo>
                      <a:pt x="1448" y="11797"/>
                      <a:pt x="1598" y="12184"/>
                      <a:pt x="1581" y="12575"/>
                    </a:cubicBezTo>
                    <a:lnTo>
                      <a:pt x="1529" y="13959"/>
                    </a:lnTo>
                    <a:cubicBezTo>
                      <a:pt x="1517" y="14225"/>
                      <a:pt x="1689" y="14474"/>
                      <a:pt x="1942" y="14555"/>
                    </a:cubicBezTo>
                    <a:lnTo>
                      <a:pt x="3256" y="14998"/>
                    </a:lnTo>
                    <a:cubicBezTo>
                      <a:pt x="3626" y="15123"/>
                      <a:pt x="3936" y="15398"/>
                      <a:pt x="4103" y="15749"/>
                    </a:cubicBezTo>
                    <a:lnTo>
                      <a:pt x="4705" y="17008"/>
                    </a:lnTo>
                    <a:cubicBezTo>
                      <a:pt x="4803" y="17215"/>
                      <a:pt x="5014" y="17348"/>
                      <a:pt x="5237" y="17348"/>
                    </a:cubicBezTo>
                    <a:cubicBezTo>
                      <a:pt x="5272" y="17348"/>
                      <a:pt x="5302" y="17343"/>
                      <a:pt x="5332" y="17339"/>
                    </a:cubicBezTo>
                    <a:lnTo>
                      <a:pt x="6720" y="17116"/>
                    </a:lnTo>
                    <a:cubicBezTo>
                      <a:pt x="6793" y="17107"/>
                      <a:pt x="6870" y="17099"/>
                      <a:pt x="6947" y="17099"/>
                    </a:cubicBezTo>
                    <a:cubicBezTo>
                      <a:pt x="7257" y="17099"/>
                      <a:pt x="7561" y="17202"/>
                      <a:pt x="7806" y="17387"/>
                    </a:cubicBezTo>
                    <a:lnTo>
                      <a:pt x="8932" y="18228"/>
                    </a:lnTo>
                    <a:cubicBezTo>
                      <a:pt x="9035" y="18305"/>
                      <a:pt x="9155" y="18345"/>
                      <a:pt x="9284" y="18345"/>
                    </a:cubicBezTo>
                    <a:cubicBezTo>
                      <a:pt x="9413" y="18345"/>
                      <a:pt x="9537" y="18305"/>
                      <a:pt x="9641" y="18228"/>
                    </a:cubicBezTo>
                    <a:lnTo>
                      <a:pt x="10766" y="17387"/>
                    </a:lnTo>
                    <a:cubicBezTo>
                      <a:pt x="11011" y="17202"/>
                      <a:pt x="11316" y="17099"/>
                      <a:pt x="11625" y="17099"/>
                    </a:cubicBezTo>
                    <a:cubicBezTo>
                      <a:pt x="11698" y="17099"/>
                      <a:pt x="11776" y="17107"/>
                      <a:pt x="11853" y="17116"/>
                    </a:cubicBezTo>
                    <a:lnTo>
                      <a:pt x="13237" y="17339"/>
                    </a:lnTo>
                    <a:cubicBezTo>
                      <a:pt x="13267" y="17343"/>
                      <a:pt x="13301" y="17348"/>
                      <a:pt x="13331" y="17348"/>
                    </a:cubicBezTo>
                    <a:cubicBezTo>
                      <a:pt x="13558" y="17348"/>
                      <a:pt x="13778" y="17197"/>
                      <a:pt x="13885" y="16965"/>
                    </a:cubicBezTo>
                    <a:lnTo>
                      <a:pt x="14469" y="15749"/>
                    </a:lnTo>
                    <a:cubicBezTo>
                      <a:pt x="14637" y="15398"/>
                      <a:pt x="14946" y="15123"/>
                      <a:pt x="15315" y="14998"/>
                    </a:cubicBezTo>
                    <a:lnTo>
                      <a:pt x="16626" y="14555"/>
                    </a:lnTo>
                    <a:cubicBezTo>
                      <a:pt x="16884" y="14474"/>
                      <a:pt x="17052" y="14225"/>
                      <a:pt x="17042" y="13959"/>
                    </a:cubicBezTo>
                    <a:lnTo>
                      <a:pt x="16991" y="12575"/>
                    </a:lnTo>
                    <a:cubicBezTo>
                      <a:pt x="16974" y="12184"/>
                      <a:pt x="17120" y="11797"/>
                      <a:pt x="17391" y="11514"/>
                    </a:cubicBezTo>
                    <a:lnTo>
                      <a:pt x="18349" y="10513"/>
                    </a:lnTo>
                    <a:cubicBezTo>
                      <a:pt x="18533" y="10320"/>
                      <a:pt x="18567" y="10023"/>
                      <a:pt x="18434" y="9791"/>
                    </a:cubicBezTo>
                    <a:lnTo>
                      <a:pt x="17748" y="8588"/>
                    </a:lnTo>
                    <a:cubicBezTo>
                      <a:pt x="17550" y="8249"/>
                      <a:pt x="17502" y="7840"/>
                      <a:pt x="17609" y="7463"/>
                    </a:cubicBezTo>
                    <a:lnTo>
                      <a:pt x="17992" y="6135"/>
                    </a:lnTo>
                    <a:cubicBezTo>
                      <a:pt x="18065" y="5877"/>
                      <a:pt x="17962" y="5594"/>
                      <a:pt x="17734" y="5452"/>
                    </a:cubicBezTo>
                    <a:lnTo>
                      <a:pt x="16566" y="4709"/>
                    </a:lnTo>
                    <a:cubicBezTo>
                      <a:pt x="16235" y="4499"/>
                      <a:pt x="15999" y="4160"/>
                      <a:pt x="15922" y="3777"/>
                    </a:cubicBezTo>
                    <a:lnTo>
                      <a:pt x="15642" y="2419"/>
                    </a:lnTo>
                    <a:cubicBezTo>
                      <a:pt x="15586" y="2157"/>
                      <a:pt x="15363" y="1959"/>
                      <a:pt x="15097" y="1938"/>
                    </a:cubicBezTo>
                    <a:lnTo>
                      <a:pt x="13717" y="1822"/>
                    </a:lnTo>
                    <a:cubicBezTo>
                      <a:pt x="13326" y="1792"/>
                      <a:pt x="12961" y="1598"/>
                      <a:pt x="12712" y="1298"/>
                    </a:cubicBezTo>
                    <a:lnTo>
                      <a:pt x="11836" y="228"/>
                    </a:lnTo>
                    <a:cubicBezTo>
                      <a:pt x="11754" y="129"/>
                      <a:pt x="11669" y="65"/>
                      <a:pt x="11570" y="35"/>
                    </a:cubicBezTo>
                    <a:cubicBezTo>
                      <a:pt x="11500" y="10"/>
                      <a:pt x="11437" y="0"/>
                      <a:pt x="11367" y="0"/>
                    </a:cubicBezTo>
                    <a:cubicBezTo>
                      <a:pt x="11290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66" y="670"/>
                      <a:pt x="9478" y="710"/>
                      <a:pt x="9284" y="710"/>
                    </a:cubicBezTo>
                    <a:cubicBezTo>
                      <a:pt x="9091" y="710"/>
                      <a:pt x="8901" y="670"/>
                      <a:pt x="8726" y="593"/>
                    </a:cubicBezTo>
                    <a:lnTo>
                      <a:pt x="7432" y="48"/>
                    </a:lnTo>
                    <a:cubicBezTo>
                      <a:pt x="7360" y="18"/>
                      <a:pt x="7283" y="0"/>
                      <a:pt x="7200" y="0"/>
                    </a:cubicBezTo>
                    <a:close/>
                  </a:path>
                </a:pathLst>
              </a:custGeom>
              <a:solidFill>
                <a:srgbClr val="FFF5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44;p27">
                <a:extLst>
                  <a:ext uri="{FF2B5EF4-FFF2-40B4-BE49-F238E27FC236}">
                    <a16:creationId xmlns:a16="http://schemas.microsoft.com/office/drawing/2014/main" id="{BF78D67E-B51A-44B0-98E6-52D769988663}"/>
                  </a:ext>
                </a:extLst>
              </p:cNvPr>
              <p:cNvSpPr/>
              <p:nvPr/>
            </p:nvSpPr>
            <p:spPr>
              <a:xfrm>
                <a:off x="5040650" y="1556250"/>
                <a:ext cx="464525" cy="458825"/>
              </a:xfrm>
              <a:custGeom>
                <a:avLst/>
                <a:gdLst/>
                <a:ahLst/>
                <a:cxnLst/>
                <a:rect l="l" t="t" r="r" b="b"/>
                <a:pathLst>
                  <a:path w="18581" h="18353" extrusionOk="0">
                    <a:moveTo>
                      <a:pt x="11371" y="8"/>
                    </a:moveTo>
                    <a:cubicBezTo>
                      <a:pt x="11441" y="8"/>
                      <a:pt x="11504" y="18"/>
                      <a:pt x="11574" y="39"/>
                    </a:cubicBezTo>
                    <a:cubicBezTo>
                      <a:pt x="11668" y="73"/>
                      <a:pt x="11758" y="137"/>
                      <a:pt x="11835" y="232"/>
                    </a:cubicBezTo>
                    <a:lnTo>
                      <a:pt x="12712" y="1302"/>
                    </a:lnTo>
                    <a:cubicBezTo>
                      <a:pt x="12961" y="1607"/>
                      <a:pt x="13330" y="1800"/>
                      <a:pt x="13721" y="1830"/>
                    </a:cubicBezTo>
                    <a:lnTo>
                      <a:pt x="15101" y="1947"/>
                    </a:lnTo>
                    <a:cubicBezTo>
                      <a:pt x="15367" y="1967"/>
                      <a:pt x="15586" y="2165"/>
                      <a:pt x="15642" y="2427"/>
                    </a:cubicBezTo>
                    <a:lnTo>
                      <a:pt x="15921" y="3781"/>
                    </a:lnTo>
                    <a:cubicBezTo>
                      <a:pt x="15999" y="4168"/>
                      <a:pt x="16235" y="4507"/>
                      <a:pt x="16566" y="4717"/>
                    </a:cubicBezTo>
                    <a:lnTo>
                      <a:pt x="17734" y="5461"/>
                    </a:lnTo>
                    <a:cubicBezTo>
                      <a:pt x="17962" y="5602"/>
                      <a:pt x="18065" y="5881"/>
                      <a:pt x="17992" y="6135"/>
                    </a:cubicBezTo>
                    <a:lnTo>
                      <a:pt x="17609" y="7467"/>
                    </a:lnTo>
                    <a:cubicBezTo>
                      <a:pt x="17502" y="7844"/>
                      <a:pt x="17549" y="8257"/>
                      <a:pt x="17746" y="8597"/>
                    </a:cubicBezTo>
                    <a:lnTo>
                      <a:pt x="18438" y="9795"/>
                    </a:lnTo>
                    <a:cubicBezTo>
                      <a:pt x="18567" y="10027"/>
                      <a:pt x="18533" y="10324"/>
                      <a:pt x="18348" y="10513"/>
                    </a:cubicBezTo>
                    <a:lnTo>
                      <a:pt x="17391" y="11514"/>
                    </a:lnTo>
                    <a:cubicBezTo>
                      <a:pt x="17120" y="11797"/>
                      <a:pt x="16973" y="12184"/>
                      <a:pt x="16991" y="12579"/>
                    </a:cubicBezTo>
                    <a:lnTo>
                      <a:pt x="17042" y="13963"/>
                    </a:lnTo>
                    <a:cubicBezTo>
                      <a:pt x="17050" y="14229"/>
                      <a:pt x="16883" y="14474"/>
                      <a:pt x="16630" y="14555"/>
                    </a:cubicBezTo>
                    <a:lnTo>
                      <a:pt x="15319" y="14998"/>
                    </a:lnTo>
                    <a:cubicBezTo>
                      <a:pt x="14946" y="15122"/>
                      <a:pt x="14637" y="15397"/>
                      <a:pt x="14469" y="15753"/>
                    </a:cubicBezTo>
                    <a:lnTo>
                      <a:pt x="13889" y="16969"/>
                    </a:lnTo>
                    <a:cubicBezTo>
                      <a:pt x="13777" y="17197"/>
                      <a:pt x="13562" y="17347"/>
                      <a:pt x="13335" y="17347"/>
                    </a:cubicBezTo>
                    <a:cubicBezTo>
                      <a:pt x="13305" y="17347"/>
                      <a:pt x="13275" y="17343"/>
                      <a:pt x="13241" y="17339"/>
                    </a:cubicBezTo>
                    <a:lnTo>
                      <a:pt x="11857" y="17120"/>
                    </a:lnTo>
                    <a:cubicBezTo>
                      <a:pt x="11780" y="17107"/>
                      <a:pt x="11707" y="17098"/>
                      <a:pt x="11629" y="17098"/>
                    </a:cubicBezTo>
                    <a:cubicBezTo>
                      <a:pt x="11320" y="17098"/>
                      <a:pt x="11015" y="17201"/>
                      <a:pt x="10766" y="17387"/>
                    </a:cubicBezTo>
                    <a:lnTo>
                      <a:pt x="9640" y="18228"/>
                    </a:lnTo>
                    <a:cubicBezTo>
                      <a:pt x="9537" y="18305"/>
                      <a:pt x="9417" y="18344"/>
                      <a:pt x="9288" y="18344"/>
                    </a:cubicBezTo>
                    <a:cubicBezTo>
                      <a:pt x="9163" y="18344"/>
                      <a:pt x="9039" y="18305"/>
                      <a:pt x="8936" y="18228"/>
                    </a:cubicBezTo>
                    <a:lnTo>
                      <a:pt x="7814" y="17387"/>
                    </a:lnTo>
                    <a:cubicBezTo>
                      <a:pt x="7565" y="17201"/>
                      <a:pt x="7261" y="17098"/>
                      <a:pt x="6951" y="17098"/>
                    </a:cubicBezTo>
                    <a:cubicBezTo>
                      <a:pt x="6874" y="17098"/>
                      <a:pt x="6797" y="17107"/>
                      <a:pt x="6724" y="17120"/>
                    </a:cubicBezTo>
                    <a:lnTo>
                      <a:pt x="5336" y="17339"/>
                    </a:lnTo>
                    <a:cubicBezTo>
                      <a:pt x="5306" y="17343"/>
                      <a:pt x="5276" y="17347"/>
                      <a:pt x="5241" y="17347"/>
                    </a:cubicBezTo>
                    <a:cubicBezTo>
                      <a:pt x="5018" y="17347"/>
                      <a:pt x="4807" y="17214"/>
                      <a:pt x="4713" y="17012"/>
                    </a:cubicBezTo>
                    <a:lnTo>
                      <a:pt x="4111" y="15753"/>
                    </a:lnTo>
                    <a:cubicBezTo>
                      <a:pt x="3944" y="15397"/>
                      <a:pt x="3630" y="15122"/>
                      <a:pt x="3260" y="14998"/>
                    </a:cubicBezTo>
                    <a:lnTo>
                      <a:pt x="1946" y="14559"/>
                    </a:lnTo>
                    <a:cubicBezTo>
                      <a:pt x="1697" y="14474"/>
                      <a:pt x="1525" y="14229"/>
                      <a:pt x="1539" y="13963"/>
                    </a:cubicBezTo>
                    <a:lnTo>
                      <a:pt x="1590" y="12579"/>
                    </a:lnTo>
                    <a:cubicBezTo>
                      <a:pt x="1602" y="12188"/>
                      <a:pt x="1456" y="11797"/>
                      <a:pt x="1186" y="11514"/>
                    </a:cubicBezTo>
                    <a:lnTo>
                      <a:pt x="228" y="10513"/>
                    </a:lnTo>
                    <a:cubicBezTo>
                      <a:pt x="48" y="10324"/>
                      <a:pt x="8" y="10027"/>
                      <a:pt x="141" y="9795"/>
                    </a:cubicBezTo>
                    <a:lnTo>
                      <a:pt x="833" y="8597"/>
                    </a:lnTo>
                    <a:cubicBezTo>
                      <a:pt x="1027" y="8257"/>
                      <a:pt x="1079" y="7844"/>
                      <a:pt x="971" y="7467"/>
                    </a:cubicBezTo>
                    <a:lnTo>
                      <a:pt x="589" y="6135"/>
                    </a:lnTo>
                    <a:cubicBezTo>
                      <a:pt x="512" y="5881"/>
                      <a:pt x="619" y="5602"/>
                      <a:pt x="843" y="5461"/>
                    </a:cubicBezTo>
                    <a:lnTo>
                      <a:pt x="2011" y="4717"/>
                    </a:lnTo>
                    <a:cubicBezTo>
                      <a:pt x="2342" y="4507"/>
                      <a:pt x="2578" y="4168"/>
                      <a:pt x="2659" y="3781"/>
                    </a:cubicBezTo>
                    <a:lnTo>
                      <a:pt x="2939" y="2427"/>
                    </a:lnTo>
                    <a:cubicBezTo>
                      <a:pt x="2990" y="2165"/>
                      <a:pt x="3214" y="1967"/>
                      <a:pt x="3480" y="1947"/>
                    </a:cubicBezTo>
                    <a:lnTo>
                      <a:pt x="4858" y="1830"/>
                    </a:lnTo>
                    <a:cubicBezTo>
                      <a:pt x="5250" y="1800"/>
                      <a:pt x="5615" y="1607"/>
                      <a:pt x="5864" y="1302"/>
                    </a:cubicBezTo>
                    <a:lnTo>
                      <a:pt x="6740" y="232"/>
                    </a:lnTo>
                    <a:cubicBezTo>
                      <a:pt x="6823" y="137"/>
                      <a:pt x="6912" y="73"/>
                      <a:pt x="7007" y="39"/>
                    </a:cubicBezTo>
                    <a:cubicBezTo>
                      <a:pt x="7071" y="18"/>
                      <a:pt x="7140" y="8"/>
                      <a:pt x="7204" y="8"/>
                    </a:cubicBezTo>
                    <a:cubicBezTo>
                      <a:pt x="7287" y="8"/>
                      <a:pt x="7364" y="22"/>
                      <a:pt x="7436" y="56"/>
                    </a:cubicBezTo>
                    <a:lnTo>
                      <a:pt x="8730" y="601"/>
                    </a:lnTo>
                    <a:cubicBezTo>
                      <a:pt x="8905" y="679"/>
                      <a:pt x="9095" y="718"/>
                      <a:pt x="9288" y="718"/>
                    </a:cubicBezTo>
                    <a:cubicBezTo>
                      <a:pt x="9486" y="718"/>
                      <a:pt x="9674" y="679"/>
                      <a:pt x="9851" y="601"/>
                    </a:cubicBezTo>
                    <a:lnTo>
                      <a:pt x="11144" y="56"/>
                    </a:lnTo>
                    <a:cubicBezTo>
                      <a:pt x="11217" y="22"/>
                      <a:pt x="11294" y="8"/>
                      <a:pt x="11371" y="8"/>
                    </a:cubicBezTo>
                    <a:close/>
                    <a:moveTo>
                      <a:pt x="7204" y="0"/>
                    </a:moveTo>
                    <a:cubicBezTo>
                      <a:pt x="7140" y="0"/>
                      <a:pt x="7071" y="8"/>
                      <a:pt x="7003" y="34"/>
                    </a:cubicBezTo>
                    <a:cubicBezTo>
                      <a:pt x="6900" y="69"/>
                      <a:pt x="6809" y="142"/>
                      <a:pt x="6736" y="228"/>
                    </a:cubicBezTo>
                    <a:lnTo>
                      <a:pt x="5860" y="1297"/>
                    </a:lnTo>
                    <a:cubicBezTo>
                      <a:pt x="5611" y="1602"/>
                      <a:pt x="5250" y="1792"/>
                      <a:pt x="4858" y="1822"/>
                    </a:cubicBezTo>
                    <a:lnTo>
                      <a:pt x="3480" y="1938"/>
                    </a:lnTo>
                    <a:cubicBezTo>
                      <a:pt x="3209" y="1959"/>
                      <a:pt x="2986" y="2157"/>
                      <a:pt x="2930" y="2423"/>
                    </a:cubicBezTo>
                    <a:lnTo>
                      <a:pt x="2651" y="3781"/>
                    </a:lnTo>
                    <a:cubicBezTo>
                      <a:pt x="2570" y="4164"/>
                      <a:pt x="2338" y="4503"/>
                      <a:pt x="2007" y="4709"/>
                    </a:cubicBezTo>
                    <a:lnTo>
                      <a:pt x="837" y="5452"/>
                    </a:lnTo>
                    <a:cubicBezTo>
                      <a:pt x="611" y="5598"/>
                      <a:pt x="502" y="5877"/>
                      <a:pt x="580" y="6139"/>
                    </a:cubicBezTo>
                    <a:lnTo>
                      <a:pt x="962" y="7471"/>
                    </a:lnTo>
                    <a:cubicBezTo>
                      <a:pt x="1069" y="7844"/>
                      <a:pt x="1023" y="8253"/>
                      <a:pt x="825" y="8592"/>
                    </a:cubicBezTo>
                    <a:lnTo>
                      <a:pt x="133" y="9791"/>
                    </a:lnTo>
                    <a:cubicBezTo>
                      <a:pt x="0" y="10027"/>
                      <a:pt x="34" y="10324"/>
                      <a:pt x="224" y="10521"/>
                    </a:cubicBezTo>
                    <a:lnTo>
                      <a:pt x="1182" y="11522"/>
                    </a:lnTo>
                    <a:cubicBezTo>
                      <a:pt x="1452" y="11806"/>
                      <a:pt x="1598" y="12184"/>
                      <a:pt x="1581" y="12579"/>
                    </a:cubicBezTo>
                    <a:lnTo>
                      <a:pt x="1529" y="13963"/>
                    </a:lnTo>
                    <a:cubicBezTo>
                      <a:pt x="1517" y="14233"/>
                      <a:pt x="1688" y="14478"/>
                      <a:pt x="1946" y="14564"/>
                    </a:cubicBezTo>
                    <a:lnTo>
                      <a:pt x="3256" y="15006"/>
                    </a:lnTo>
                    <a:cubicBezTo>
                      <a:pt x="3630" y="15131"/>
                      <a:pt x="3936" y="15402"/>
                      <a:pt x="4103" y="15758"/>
                    </a:cubicBezTo>
                    <a:lnTo>
                      <a:pt x="4704" y="17016"/>
                    </a:lnTo>
                    <a:cubicBezTo>
                      <a:pt x="4803" y="17223"/>
                      <a:pt x="5013" y="17356"/>
                      <a:pt x="5241" y="17356"/>
                    </a:cubicBezTo>
                    <a:cubicBezTo>
                      <a:pt x="5276" y="17356"/>
                      <a:pt x="5306" y="17352"/>
                      <a:pt x="5336" y="17347"/>
                    </a:cubicBezTo>
                    <a:lnTo>
                      <a:pt x="6724" y="17124"/>
                    </a:lnTo>
                    <a:cubicBezTo>
                      <a:pt x="6797" y="17115"/>
                      <a:pt x="6874" y="17107"/>
                      <a:pt x="6951" y="17107"/>
                    </a:cubicBezTo>
                    <a:cubicBezTo>
                      <a:pt x="7256" y="17107"/>
                      <a:pt x="7561" y="17210"/>
                      <a:pt x="7810" y="17395"/>
                    </a:cubicBezTo>
                    <a:lnTo>
                      <a:pt x="8931" y="18232"/>
                    </a:lnTo>
                    <a:cubicBezTo>
                      <a:pt x="9034" y="18309"/>
                      <a:pt x="9159" y="18353"/>
                      <a:pt x="9288" y="18353"/>
                    </a:cubicBezTo>
                    <a:cubicBezTo>
                      <a:pt x="9421" y="18353"/>
                      <a:pt x="9541" y="18309"/>
                      <a:pt x="9645" y="18232"/>
                    </a:cubicBezTo>
                    <a:lnTo>
                      <a:pt x="10770" y="17395"/>
                    </a:lnTo>
                    <a:cubicBezTo>
                      <a:pt x="11015" y="17210"/>
                      <a:pt x="11320" y="17107"/>
                      <a:pt x="11629" y="17107"/>
                    </a:cubicBezTo>
                    <a:cubicBezTo>
                      <a:pt x="11702" y="17107"/>
                      <a:pt x="11780" y="17115"/>
                      <a:pt x="11857" y="17124"/>
                    </a:cubicBezTo>
                    <a:lnTo>
                      <a:pt x="13241" y="17347"/>
                    </a:lnTo>
                    <a:cubicBezTo>
                      <a:pt x="13271" y="17352"/>
                      <a:pt x="13305" y="17356"/>
                      <a:pt x="13335" y="17356"/>
                    </a:cubicBezTo>
                    <a:cubicBezTo>
                      <a:pt x="13580" y="17356"/>
                      <a:pt x="13790" y="17193"/>
                      <a:pt x="13893" y="16974"/>
                    </a:cubicBezTo>
                    <a:lnTo>
                      <a:pt x="14473" y="15753"/>
                    </a:lnTo>
                    <a:cubicBezTo>
                      <a:pt x="14645" y="15402"/>
                      <a:pt x="14950" y="15131"/>
                      <a:pt x="15319" y="15006"/>
                    </a:cubicBezTo>
                    <a:lnTo>
                      <a:pt x="16634" y="14564"/>
                    </a:lnTo>
                    <a:cubicBezTo>
                      <a:pt x="16892" y="14478"/>
                      <a:pt x="17060" y="14233"/>
                      <a:pt x="17050" y="13963"/>
                    </a:cubicBezTo>
                    <a:lnTo>
                      <a:pt x="16999" y="12579"/>
                    </a:lnTo>
                    <a:cubicBezTo>
                      <a:pt x="16982" y="12184"/>
                      <a:pt x="17128" y="11806"/>
                      <a:pt x="17399" y="11522"/>
                    </a:cubicBezTo>
                    <a:lnTo>
                      <a:pt x="18357" y="10521"/>
                    </a:lnTo>
                    <a:cubicBezTo>
                      <a:pt x="18541" y="10324"/>
                      <a:pt x="18580" y="10027"/>
                      <a:pt x="18442" y="9791"/>
                    </a:cubicBezTo>
                    <a:lnTo>
                      <a:pt x="17756" y="8592"/>
                    </a:lnTo>
                    <a:cubicBezTo>
                      <a:pt x="17558" y="8253"/>
                      <a:pt x="17510" y="7844"/>
                      <a:pt x="17617" y="7471"/>
                    </a:cubicBezTo>
                    <a:lnTo>
                      <a:pt x="18000" y="6139"/>
                    </a:lnTo>
                    <a:cubicBezTo>
                      <a:pt x="18073" y="5877"/>
                      <a:pt x="17970" y="5598"/>
                      <a:pt x="17738" y="5452"/>
                    </a:cubicBezTo>
                    <a:lnTo>
                      <a:pt x="16570" y="4709"/>
                    </a:lnTo>
                    <a:cubicBezTo>
                      <a:pt x="16239" y="4499"/>
                      <a:pt x="16007" y="4164"/>
                      <a:pt x="15930" y="3781"/>
                    </a:cubicBezTo>
                    <a:lnTo>
                      <a:pt x="15650" y="2423"/>
                    </a:lnTo>
                    <a:cubicBezTo>
                      <a:pt x="15595" y="2157"/>
                      <a:pt x="15371" y="1959"/>
                      <a:pt x="15101" y="1938"/>
                    </a:cubicBezTo>
                    <a:lnTo>
                      <a:pt x="13721" y="1822"/>
                    </a:lnTo>
                    <a:cubicBezTo>
                      <a:pt x="13330" y="1792"/>
                      <a:pt x="12970" y="1602"/>
                      <a:pt x="12720" y="1297"/>
                    </a:cubicBezTo>
                    <a:lnTo>
                      <a:pt x="11844" y="228"/>
                    </a:lnTo>
                    <a:cubicBezTo>
                      <a:pt x="11772" y="142"/>
                      <a:pt x="11681" y="69"/>
                      <a:pt x="11574" y="34"/>
                    </a:cubicBezTo>
                    <a:cubicBezTo>
                      <a:pt x="11509" y="8"/>
                      <a:pt x="11441" y="0"/>
                      <a:pt x="11371" y="0"/>
                    </a:cubicBezTo>
                    <a:cubicBezTo>
                      <a:pt x="11294" y="0"/>
                      <a:pt x="11213" y="18"/>
                      <a:pt x="11140" y="48"/>
                    </a:cubicBezTo>
                    <a:lnTo>
                      <a:pt x="9847" y="593"/>
                    </a:lnTo>
                    <a:cubicBezTo>
                      <a:pt x="9670" y="670"/>
                      <a:pt x="9482" y="710"/>
                      <a:pt x="9288" y="710"/>
                    </a:cubicBezTo>
                    <a:cubicBezTo>
                      <a:pt x="9095" y="710"/>
                      <a:pt x="8910" y="670"/>
                      <a:pt x="8730" y="593"/>
                    </a:cubicBezTo>
                    <a:lnTo>
                      <a:pt x="7436" y="48"/>
                    </a:lnTo>
                    <a:cubicBezTo>
                      <a:pt x="7364" y="18"/>
                      <a:pt x="7287" y="0"/>
                      <a:pt x="7204" y="0"/>
                    </a:cubicBezTo>
                    <a:close/>
                  </a:path>
                </a:pathLst>
              </a:custGeom>
              <a:solidFill>
                <a:srgbClr val="FDFF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45;p27">
                <a:extLst>
                  <a:ext uri="{FF2B5EF4-FFF2-40B4-BE49-F238E27FC236}">
                    <a16:creationId xmlns:a16="http://schemas.microsoft.com/office/drawing/2014/main" id="{EFFA1107-CAA3-4A17-9CB3-169F19F88E40}"/>
                  </a:ext>
                </a:extLst>
              </p:cNvPr>
              <p:cNvSpPr/>
              <p:nvPr/>
            </p:nvSpPr>
            <p:spPr>
              <a:xfrm>
                <a:off x="5267675" y="1549250"/>
                <a:ext cx="1032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15" extrusionOk="0">
                    <a:moveTo>
                      <a:pt x="207" y="1"/>
                    </a:moveTo>
                    <a:cubicBezTo>
                      <a:pt x="181" y="1"/>
                      <a:pt x="1" y="160"/>
                      <a:pt x="1" y="358"/>
                    </a:cubicBezTo>
                    <a:cubicBezTo>
                      <a:pt x="1" y="555"/>
                      <a:pt x="91" y="714"/>
                      <a:pt x="207" y="714"/>
                    </a:cubicBezTo>
                    <a:cubicBezTo>
                      <a:pt x="319" y="714"/>
                      <a:pt x="413" y="555"/>
                      <a:pt x="413" y="358"/>
                    </a:cubicBezTo>
                    <a:cubicBezTo>
                      <a:pt x="413" y="160"/>
                      <a:pt x="228" y="1"/>
                      <a:pt x="207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" name="Google Shape;246;p27">
                <a:extLst>
                  <a:ext uri="{FF2B5EF4-FFF2-40B4-BE49-F238E27FC236}">
                    <a16:creationId xmlns:a16="http://schemas.microsoft.com/office/drawing/2014/main" id="{78CB0EAB-4BF8-499B-AC57-D6152C575A0D}"/>
                  </a:ext>
                </a:extLst>
              </p:cNvPr>
              <p:cNvGrpSpPr/>
              <p:nvPr/>
            </p:nvGrpSpPr>
            <p:grpSpPr>
              <a:xfrm>
                <a:off x="5323750" y="1577025"/>
                <a:ext cx="187875" cy="444600"/>
                <a:chOff x="5323750" y="1577025"/>
                <a:chExt cx="187875" cy="444600"/>
              </a:xfrm>
            </p:grpSpPr>
            <p:sp>
              <p:nvSpPr>
                <p:cNvPr id="107" name="Google Shape;247;p27">
                  <a:extLst>
                    <a:ext uri="{FF2B5EF4-FFF2-40B4-BE49-F238E27FC236}">
                      <a16:creationId xmlns:a16="http://schemas.microsoft.com/office/drawing/2014/main" id="{0796233A-4FEA-42A5-9F37-29A498623AC2}"/>
                    </a:ext>
                  </a:extLst>
                </p:cNvPr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48;p27">
                  <a:extLst>
                    <a:ext uri="{FF2B5EF4-FFF2-40B4-BE49-F238E27FC236}">
                      <a16:creationId xmlns:a16="http://schemas.microsoft.com/office/drawing/2014/main" id="{533C30AA-305C-43CC-BFB6-35F2C3AD1967}"/>
                    </a:ext>
                  </a:extLst>
                </p:cNvPr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249;p27">
                  <a:extLst>
                    <a:ext uri="{FF2B5EF4-FFF2-40B4-BE49-F238E27FC236}">
                      <a16:creationId xmlns:a16="http://schemas.microsoft.com/office/drawing/2014/main" id="{2E6D0E92-4EFA-4A68-9E86-BFA0F0E70DE9}"/>
                    </a:ext>
                  </a:extLst>
                </p:cNvPr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50;p27">
                  <a:extLst>
                    <a:ext uri="{FF2B5EF4-FFF2-40B4-BE49-F238E27FC236}">
                      <a16:creationId xmlns:a16="http://schemas.microsoft.com/office/drawing/2014/main" id="{E7E1AFE9-4F75-45FC-AC9A-A59FC5688531}"/>
                    </a:ext>
                  </a:extLst>
                </p:cNvPr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251;p27">
                  <a:extLst>
                    <a:ext uri="{FF2B5EF4-FFF2-40B4-BE49-F238E27FC236}">
                      <a16:creationId xmlns:a16="http://schemas.microsoft.com/office/drawing/2014/main" id="{5FB50D12-9ED8-4082-9F8D-7EFA43B96290}"/>
                    </a:ext>
                  </a:extLst>
                </p:cNvPr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252;p27">
                  <a:extLst>
                    <a:ext uri="{FF2B5EF4-FFF2-40B4-BE49-F238E27FC236}">
                      <a16:creationId xmlns:a16="http://schemas.microsoft.com/office/drawing/2014/main" id="{97A59DE7-245D-4142-9435-8FB507145494}"/>
                    </a:ext>
                  </a:extLst>
                </p:cNvPr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" name="Google Shape;253;p27">
                <a:extLst>
                  <a:ext uri="{FF2B5EF4-FFF2-40B4-BE49-F238E27FC236}">
                    <a16:creationId xmlns:a16="http://schemas.microsoft.com/office/drawing/2014/main" id="{9A058027-CEA6-4E7E-922B-5FB5705B1228}"/>
                  </a:ext>
                </a:extLst>
              </p:cNvPr>
              <p:cNvGrpSpPr/>
              <p:nvPr/>
            </p:nvGrpSpPr>
            <p:grpSpPr>
              <a:xfrm rot="10067327">
                <a:off x="5027039" y="1581771"/>
                <a:ext cx="187861" cy="444566"/>
                <a:chOff x="5323750" y="1577025"/>
                <a:chExt cx="187875" cy="444600"/>
              </a:xfrm>
            </p:grpSpPr>
            <p:sp>
              <p:nvSpPr>
                <p:cNvPr id="101" name="Google Shape;254;p27">
                  <a:extLst>
                    <a:ext uri="{FF2B5EF4-FFF2-40B4-BE49-F238E27FC236}">
                      <a16:creationId xmlns:a16="http://schemas.microsoft.com/office/drawing/2014/main" id="{20F3954D-1571-429A-8968-E20B83A39040}"/>
                    </a:ext>
                  </a:extLst>
                </p:cNvPr>
                <p:cNvSpPr/>
                <p:nvPr/>
              </p:nvSpPr>
              <p:spPr>
                <a:xfrm>
                  <a:off x="5373250" y="1577025"/>
                  <a:ext cx="13675" cy="1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648" extrusionOk="0">
                      <a:moveTo>
                        <a:pt x="428" y="1"/>
                      </a:moveTo>
                      <a:cubicBezTo>
                        <a:pt x="377" y="1"/>
                        <a:pt x="173" y="61"/>
                        <a:pt x="91" y="222"/>
                      </a:cubicBezTo>
                      <a:cubicBezTo>
                        <a:pt x="1" y="398"/>
                        <a:pt x="9" y="579"/>
                        <a:pt x="108" y="634"/>
                      </a:cubicBezTo>
                      <a:cubicBezTo>
                        <a:pt x="126" y="644"/>
                        <a:pt x="146" y="648"/>
                        <a:pt x="168" y="648"/>
                      </a:cubicBezTo>
                      <a:cubicBezTo>
                        <a:pt x="264" y="648"/>
                        <a:pt x="382" y="555"/>
                        <a:pt x="456" y="411"/>
                      </a:cubicBezTo>
                      <a:cubicBezTo>
                        <a:pt x="546" y="239"/>
                        <a:pt x="456" y="12"/>
                        <a:pt x="439" y="2"/>
                      </a:cubicBezTo>
                      <a:cubicBezTo>
                        <a:pt x="437" y="1"/>
                        <a:pt x="433" y="1"/>
                        <a:pt x="428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255;p27">
                  <a:extLst>
                    <a:ext uri="{FF2B5EF4-FFF2-40B4-BE49-F238E27FC236}">
                      <a16:creationId xmlns:a16="http://schemas.microsoft.com/office/drawing/2014/main" id="{20243C96-4F11-4983-9175-7F3C95C925CA}"/>
                    </a:ext>
                  </a:extLst>
                </p:cNvPr>
                <p:cNvSpPr/>
                <p:nvPr/>
              </p:nvSpPr>
              <p:spPr>
                <a:xfrm>
                  <a:off x="5453700" y="1651275"/>
                  <a:ext cx="16450" cy="1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" h="501" extrusionOk="0">
                      <a:moveTo>
                        <a:pt x="476" y="0"/>
                      </a:moveTo>
                      <a:cubicBezTo>
                        <a:pt x="400" y="0"/>
                        <a:pt x="310" y="16"/>
                        <a:pt x="237" y="70"/>
                      </a:cubicBezTo>
                      <a:cubicBezTo>
                        <a:pt x="78" y="182"/>
                        <a:pt x="1" y="349"/>
                        <a:pt x="64" y="440"/>
                      </a:cubicBezTo>
                      <a:cubicBezTo>
                        <a:pt x="93" y="481"/>
                        <a:pt x="144" y="501"/>
                        <a:pt x="206" y="501"/>
                      </a:cubicBezTo>
                      <a:cubicBezTo>
                        <a:pt x="286" y="501"/>
                        <a:pt x="383" y="468"/>
                        <a:pt x="473" y="405"/>
                      </a:cubicBezTo>
                      <a:cubicBezTo>
                        <a:pt x="637" y="293"/>
                        <a:pt x="657" y="48"/>
                        <a:pt x="645" y="32"/>
                      </a:cubicBezTo>
                      <a:cubicBezTo>
                        <a:pt x="638" y="22"/>
                        <a:pt x="566" y="0"/>
                        <a:pt x="476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256;p27">
                  <a:extLst>
                    <a:ext uri="{FF2B5EF4-FFF2-40B4-BE49-F238E27FC236}">
                      <a16:creationId xmlns:a16="http://schemas.microsoft.com/office/drawing/2014/main" id="{EA9E1607-145C-4C20-9EA8-5B8A00E662E7}"/>
                    </a:ext>
                  </a:extLst>
                </p:cNvPr>
                <p:cNvSpPr/>
                <p:nvPr/>
              </p:nvSpPr>
              <p:spPr>
                <a:xfrm>
                  <a:off x="5493550" y="1754200"/>
                  <a:ext cx="18075" cy="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" h="418" extrusionOk="0">
                      <a:moveTo>
                        <a:pt x="382" y="1"/>
                      </a:moveTo>
                      <a:cubicBezTo>
                        <a:pt x="368" y="1"/>
                        <a:pt x="354" y="2"/>
                        <a:pt x="340" y="4"/>
                      </a:cubicBezTo>
                      <a:cubicBezTo>
                        <a:pt x="146" y="29"/>
                        <a:pt x="1" y="142"/>
                        <a:pt x="13" y="253"/>
                      </a:cubicBezTo>
                      <a:cubicBezTo>
                        <a:pt x="28" y="353"/>
                        <a:pt x="157" y="417"/>
                        <a:pt x="315" y="417"/>
                      </a:cubicBezTo>
                      <a:cubicBezTo>
                        <a:pt x="341" y="417"/>
                        <a:pt x="368" y="416"/>
                        <a:pt x="395" y="412"/>
                      </a:cubicBezTo>
                      <a:cubicBezTo>
                        <a:pt x="589" y="386"/>
                        <a:pt x="722" y="180"/>
                        <a:pt x="722" y="158"/>
                      </a:cubicBezTo>
                      <a:cubicBezTo>
                        <a:pt x="718" y="139"/>
                        <a:pt x="559" y="1"/>
                        <a:pt x="382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257;p27">
                  <a:extLst>
                    <a:ext uri="{FF2B5EF4-FFF2-40B4-BE49-F238E27FC236}">
                      <a16:creationId xmlns:a16="http://schemas.microsoft.com/office/drawing/2014/main" id="{F632CAC9-77A8-4C9E-9E44-CC2636322DDD}"/>
                    </a:ext>
                  </a:extLst>
                </p:cNvPr>
                <p:cNvSpPr/>
                <p:nvPr/>
              </p:nvSpPr>
              <p:spPr>
                <a:xfrm>
                  <a:off x="5480125" y="1863775"/>
                  <a:ext cx="1785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444" extrusionOk="0">
                      <a:moveTo>
                        <a:pt x="259" y="1"/>
                      </a:moveTo>
                      <a:cubicBezTo>
                        <a:pt x="149" y="1"/>
                        <a:pt x="60" y="40"/>
                        <a:pt x="34" y="111"/>
                      </a:cubicBezTo>
                      <a:cubicBezTo>
                        <a:pt x="0" y="218"/>
                        <a:pt x="116" y="355"/>
                        <a:pt x="301" y="424"/>
                      </a:cubicBezTo>
                      <a:cubicBezTo>
                        <a:pt x="341" y="438"/>
                        <a:pt x="381" y="443"/>
                        <a:pt x="421" y="443"/>
                      </a:cubicBezTo>
                      <a:cubicBezTo>
                        <a:pt x="568" y="443"/>
                        <a:pt x="701" y="368"/>
                        <a:pt x="705" y="351"/>
                      </a:cubicBezTo>
                      <a:cubicBezTo>
                        <a:pt x="714" y="329"/>
                        <a:pt x="627" y="102"/>
                        <a:pt x="443" y="33"/>
                      </a:cubicBezTo>
                      <a:cubicBezTo>
                        <a:pt x="379" y="11"/>
                        <a:pt x="31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258;p27">
                  <a:extLst>
                    <a:ext uri="{FF2B5EF4-FFF2-40B4-BE49-F238E27FC236}">
                      <a16:creationId xmlns:a16="http://schemas.microsoft.com/office/drawing/2014/main" id="{5F6931C7-608D-4C4D-9A7D-6FD33E6A7085}"/>
                    </a:ext>
                  </a:extLst>
                </p:cNvPr>
                <p:cNvSpPr/>
                <p:nvPr/>
              </p:nvSpPr>
              <p:spPr>
                <a:xfrm>
                  <a:off x="5419225" y="1953075"/>
                  <a:ext cx="15275" cy="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" h="565" extrusionOk="0">
                      <a:moveTo>
                        <a:pt x="185" y="0"/>
                      </a:moveTo>
                      <a:cubicBezTo>
                        <a:pt x="146" y="0"/>
                        <a:pt x="112" y="11"/>
                        <a:pt x="87" y="35"/>
                      </a:cubicBezTo>
                      <a:cubicBezTo>
                        <a:pt x="0" y="112"/>
                        <a:pt x="43" y="293"/>
                        <a:pt x="176" y="435"/>
                      </a:cubicBezTo>
                      <a:cubicBezTo>
                        <a:pt x="271" y="538"/>
                        <a:pt x="420" y="564"/>
                        <a:pt x="504" y="564"/>
                      </a:cubicBezTo>
                      <a:cubicBezTo>
                        <a:pt x="539" y="564"/>
                        <a:pt x="562" y="560"/>
                        <a:pt x="567" y="555"/>
                      </a:cubicBezTo>
                      <a:cubicBezTo>
                        <a:pt x="585" y="542"/>
                        <a:pt x="610" y="302"/>
                        <a:pt x="477" y="156"/>
                      </a:cubicBezTo>
                      <a:cubicBezTo>
                        <a:pt x="385" y="57"/>
                        <a:pt x="272" y="0"/>
                        <a:pt x="185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259;p27">
                  <a:extLst>
                    <a:ext uri="{FF2B5EF4-FFF2-40B4-BE49-F238E27FC236}">
                      <a16:creationId xmlns:a16="http://schemas.microsoft.com/office/drawing/2014/main" id="{B4FC6BB8-2E97-486B-AD1E-A973B088708C}"/>
                    </a:ext>
                  </a:extLst>
                </p:cNvPr>
                <p:cNvSpPr/>
                <p:nvPr/>
              </p:nvSpPr>
              <p:spPr>
                <a:xfrm>
                  <a:off x="5323750" y="2004325"/>
                  <a:ext cx="12600" cy="1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692" extrusionOk="0">
                      <a:moveTo>
                        <a:pt x="189" y="0"/>
                      </a:moveTo>
                      <a:cubicBezTo>
                        <a:pt x="177" y="0"/>
                        <a:pt x="166" y="2"/>
                        <a:pt x="155" y="5"/>
                      </a:cubicBezTo>
                      <a:cubicBezTo>
                        <a:pt x="47" y="35"/>
                        <a:pt x="0" y="215"/>
                        <a:pt x="52" y="404"/>
                      </a:cubicBezTo>
                      <a:cubicBezTo>
                        <a:pt x="106" y="589"/>
                        <a:pt x="315" y="692"/>
                        <a:pt x="347" y="692"/>
                      </a:cubicBezTo>
                      <a:cubicBezTo>
                        <a:pt x="347" y="692"/>
                        <a:pt x="348" y="692"/>
                        <a:pt x="349" y="692"/>
                      </a:cubicBezTo>
                      <a:cubicBezTo>
                        <a:pt x="370" y="687"/>
                        <a:pt x="503" y="481"/>
                        <a:pt x="452" y="293"/>
                      </a:cubicBezTo>
                      <a:cubicBezTo>
                        <a:pt x="405" y="122"/>
                        <a:pt x="293" y="0"/>
                        <a:pt x="189" y="0"/>
                      </a:cubicBezTo>
                      <a:close/>
                    </a:path>
                  </a:pathLst>
                </a:custGeom>
                <a:solidFill>
                  <a:srgbClr val="292D0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1" name="Google Shape;260;p27">
              <a:extLst>
                <a:ext uri="{FF2B5EF4-FFF2-40B4-BE49-F238E27FC236}">
                  <a16:creationId xmlns:a16="http://schemas.microsoft.com/office/drawing/2014/main" id="{343B5E1B-9926-4A28-8E8C-2E7C227D41C7}"/>
                </a:ext>
              </a:extLst>
            </p:cNvPr>
            <p:cNvSpPr txBox="1"/>
            <p:nvPr/>
          </p:nvSpPr>
          <p:spPr>
            <a:xfrm>
              <a:off x="4341875" y="903925"/>
              <a:ext cx="4602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 dirty="0">
                  <a:solidFill>
                    <a:srgbClr val="434343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4</a:t>
              </a:r>
              <a:endParaRPr sz="1800" dirty="0">
                <a:solidFill>
                  <a:srgbClr val="434343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  <p:sp>
          <p:nvSpPr>
            <p:cNvPr id="92" name="Google Shape;261;p27">
              <a:extLst>
                <a:ext uri="{FF2B5EF4-FFF2-40B4-BE49-F238E27FC236}">
                  <a16:creationId xmlns:a16="http://schemas.microsoft.com/office/drawing/2014/main" id="{A5C2D597-86CA-44BB-BD63-848AEBB968D4}"/>
                </a:ext>
              </a:extLst>
            </p:cNvPr>
            <p:cNvSpPr txBox="1"/>
            <p:nvPr/>
          </p:nvSpPr>
          <p:spPr>
            <a:xfrm>
              <a:off x="4341875" y="2403150"/>
              <a:ext cx="4602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434343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5</a:t>
              </a:r>
              <a:endParaRPr sz="1800" dirty="0">
                <a:solidFill>
                  <a:srgbClr val="434343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  <p:sp>
          <p:nvSpPr>
            <p:cNvPr id="93" name="Google Shape;262;p27">
              <a:extLst>
                <a:ext uri="{FF2B5EF4-FFF2-40B4-BE49-F238E27FC236}">
                  <a16:creationId xmlns:a16="http://schemas.microsoft.com/office/drawing/2014/main" id="{AAADD319-E21D-475A-A118-FEA56CA24C0D}"/>
                </a:ext>
              </a:extLst>
            </p:cNvPr>
            <p:cNvSpPr txBox="1"/>
            <p:nvPr/>
          </p:nvSpPr>
          <p:spPr>
            <a:xfrm>
              <a:off x="4341875" y="3902375"/>
              <a:ext cx="4602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434343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6</a:t>
              </a:r>
              <a:endParaRPr sz="1800" dirty="0">
                <a:solidFill>
                  <a:srgbClr val="434343"/>
                </a:solidFill>
                <a:latin typeface="Raleway Black"/>
                <a:ea typeface="Raleway Black"/>
                <a:cs typeface="Raleway Black"/>
                <a:sym typeface="Raleway Black"/>
              </a:endParaRPr>
            </a:p>
          </p:txBody>
        </p:sp>
      </p:grpSp>
      <p:sp>
        <p:nvSpPr>
          <p:cNvPr id="151" name="Google Shape;333;p28">
            <a:extLst>
              <a:ext uri="{FF2B5EF4-FFF2-40B4-BE49-F238E27FC236}">
                <a16:creationId xmlns:a16="http://schemas.microsoft.com/office/drawing/2014/main" id="{AE65EAB7-6023-4F03-99B4-FB58FF1B2CB8}"/>
              </a:ext>
            </a:extLst>
          </p:cNvPr>
          <p:cNvSpPr txBox="1"/>
          <p:nvPr/>
        </p:nvSpPr>
        <p:spPr>
          <a:xfrm>
            <a:off x="5189007" y="897838"/>
            <a:ext cx="2196044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Kelompok</a:t>
            </a:r>
            <a:r>
              <a:rPr lang="en-U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 Formal</a:t>
            </a:r>
            <a:endParaRPr sz="1800" b="1" dirty="0">
              <a:solidFill>
                <a:srgbClr val="434343"/>
              </a:solidFill>
              <a:latin typeface="Palatino Linotype" panose="02040502050505030304" pitchFamily="18" charset="0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199;p27">
            <a:extLst>
              <a:ext uri="{FF2B5EF4-FFF2-40B4-BE49-F238E27FC236}">
                <a16:creationId xmlns:a16="http://schemas.microsoft.com/office/drawing/2014/main" id="{4C7649F5-223B-4157-A7AE-00D897440AA9}"/>
              </a:ext>
            </a:extLst>
          </p:cNvPr>
          <p:cNvCxnSpPr>
            <a:cxnSpLocks/>
          </p:cNvCxnSpPr>
          <p:nvPr/>
        </p:nvCxnSpPr>
        <p:spPr>
          <a:xfrm flipV="1">
            <a:off x="4572000" y="-17724"/>
            <a:ext cx="182" cy="3286704"/>
          </a:xfrm>
          <a:prstGeom prst="straightConnector1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7" name="Google Shape;267;p28"/>
          <p:cNvSpPr txBox="1">
            <a:spLocks noGrp="1"/>
          </p:cNvSpPr>
          <p:nvPr>
            <p:ph type="ctrTitle"/>
          </p:nvPr>
        </p:nvSpPr>
        <p:spPr>
          <a:xfrm>
            <a:off x="6191841" y="3716579"/>
            <a:ext cx="2822177" cy="12906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dirty="0" err="1">
                <a:latin typeface="Berlin Sans FB Demi" panose="020E0802020502020306" pitchFamily="34" charset="0"/>
              </a:rPr>
              <a:t>Lanjutan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n-US" dirty="0" err="1">
                <a:latin typeface="Berlin Sans FB Demi" panose="020E0802020502020306" pitchFamily="34" charset="0"/>
              </a:rPr>
              <a:t>Jenis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s" dirty="0">
                <a:latin typeface="Berlin Sans FB Demi" panose="020E0802020502020306" pitchFamily="34" charset="0"/>
              </a:rPr>
              <a:t>Kelompok Sosial </a:t>
            </a:r>
            <a:r>
              <a:rPr lang="en-US" dirty="0" err="1">
                <a:latin typeface="Berlin Sans FB Demi" panose="020E0802020502020306" pitchFamily="34" charset="0"/>
              </a:rPr>
              <a:t>dari</a:t>
            </a:r>
            <a:r>
              <a:rPr lang="en-US" dirty="0">
                <a:latin typeface="Berlin Sans FB Demi" panose="020E0802020502020306" pitchFamily="34" charset="0"/>
              </a:rPr>
              <a:t> </a:t>
            </a:r>
            <a:r>
              <a:rPr lang="en-US" dirty="0" err="1">
                <a:latin typeface="Berlin Sans FB Demi" panose="020E0802020502020306" pitchFamily="34" charset="0"/>
              </a:rPr>
              <a:t>Koridor</a:t>
            </a:r>
            <a:endParaRPr dirty="0">
              <a:latin typeface="Berlin Sans FB Demi" panose="020E0802020502020306" pitchFamily="34" charset="0"/>
            </a:endParaRPr>
          </a:p>
        </p:txBody>
      </p:sp>
      <p:grpSp>
        <p:nvGrpSpPr>
          <p:cNvPr id="289" name="Google Shape;289;p28"/>
          <p:cNvGrpSpPr/>
          <p:nvPr/>
        </p:nvGrpSpPr>
        <p:grpSpPr>
          <a:xfrm rot="10800000">
            <a:off x="4099112" y="2068622"/>
            <a:ext cx="945783" cy="945610"/>
            <a:chOff x="4933350" y="1446150"/>
            <a:chExt cx="679100" cy="679025"/>
          </a:xfrm>
        </p:grpSpPr>
        <p:sp>
          <p:nvSpPr>
            <p:cNvPr id="290" name="Google Shape;290;p28"/>
            <p:cNvSpPr/>
            <p:nvPr/>
          </p:nvSpPr>
          <p:spPr>
            <a:xfrm>
              <a:off x="4933350" y="1446150"/>
              <a:ext cx="679100" cy="679025"/>
            </a:xfrm>
            <a:custGeom>
              <a:avLst/>
              <a:gdLst/>
              <a:ahLst/>
              <a:cxnLst/>
              <a:rect l="l" t="t" r="r" b="b"/>
              <a:pathLst>
                <a:path w="27164" h="27161" extrusionOk="0">
                  <a:moveTo>
                    <a:pt x="13580" y="1"/>
                  </a:moveTo>
                  <a:cubicBezTo>
                    <a:pt x="6079" y="1"/>
                    <a:pt x="0" y="6080"/>
                    <a:pt x="0" y="13580"/>
                  </a:cubicBezTo>
                  <a:cubicBezTo>
                    <a:pt x="0" y="21081"/>
                    <a:pt x="6079" y="27160"/>
                    <a:pt x="13580" y="27160"/>
                  </a:cubicBezTo>
                  <a:cubicBezTo>
                    <a:pt x="21081" y="27160"/>
                    <a:pt x="27164" y="21081"/>
                    <a:pt x="27164" y="13580"/>
                  </a:cubicBezTo>
                  <a:cubicBezTo>
                    <a:pt x="27164" y="6080"/>
                    <a:pt x="21081" y="1"/>
                    <a:pt x="135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4959450" y="1472275"/>
              <a:ext cx="626925" cy="626775"/>
            </a:xfrm>
            <a:custGeom>
              <a:avLst/>
              <a:gdLst/>
              <a:ahLst/>
              <a:cxnLst/>
              <a:rect l="l" t="t" r="r" b="b"/>
              <a:pathLst>
                <a:path w="25077" h="25071" extrusionOk="0">
                  <a:moveTo>
                    <a:pt x="12536" y="0"/>
                  </a:moveTo>
                  <a:cubicBezTo>
                    <a:pt x="5624" y="0"/>
                    <a:pt x="0" y="5623"/>
                    <a:pt x="0" y="12535"/>
                  </a:cubicBezTo>
                  <a:cubicBezTo>
                    <a:pt x="0" y="19448"/>
                    <a:pt x="5624" y="25071"/>
                    <a:pt x="12536" y="25071"/>
                  </a:cubicBezTo>
                  <a:cubicBezTo>
                    <a:pt x="19448" y="25071"/>
                    <a:pt x="25076" y="19448"/>
                    <a:pt x="25076" y="12535"/>
                  </a:cubicBezTo>
                  <a:cubicBezTo>
                    <a:pt x="25076" y="5623"/>
                    <a:pt x="19448" y="0"/>
                    <a:pt x="12536" y="0"/>
                  </a:cubicBezTo>
                  <a:close/>
                </a:path>
              </a:pathLst>
            </a:custGeom>
            <a:solidFill>
              <a:srgbClr val="ECE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040750" y="1556350"/>
              <a:ext cx="464200" cy="458625"/>
            </a:xfrm>
            <a:custGeom>
              <a:avLst/>
              <a:gdLst/>
              <a:ahLst/>
              <a:cxnLst/>
              <a:rect l="l" t="t" r="r" b="b"/>
              <a:pathLst>
                <a:path w="18568" h="18345" extrusionOk="0">
                  <a:moveTo>
                    <a:pt x="7200" y="0"/>
                  </a:moveTo>
                  <a:cubicBezTo>
                    <a:pt x="7136" y="0"/>
                    <a:pt x="7067" y="10"/>
                    <a:pt x="7003" y="35"/>
                  </a:cubicBezTo>
                  <a:cubicBezTo>
                    <a:pt x="6904" y="65"/>
                    <a:pt x="6813" y="129"/>
                    <a:pt x="6736" y="228"/>
                  </a:cubicBezTo>
                  <a:lnTo>
                    <a:pt x="5860" y="1298"/>
                  </a:lnTo>
                  <a:cubicBezTo>
                    <a:pt x="5611" y="1598"/>
                    <a:pt x="5246" y="1792"/>
                    <a:pt x="4854" y="1822"/>
                  </a:cubicBezTo>
                  <a:lnTo>
                    <a:pt x="3476" y="1938"/>
                  </a:lnTo>
                  <a:cubicBezTo>
                    <a:pt x="3210" y="1959"/>
                    <a:pt x="2982" y="2157"/>
                    <a:pt x="2931" y="2419"/>
                  </a:cubicBezTo>
                  <a:lnTo>
                    <a:pt x="2651" y="3777"/>
                  </a:lnTo>
                  <a:cubicBezTo>
                    <a:pt x="2570" y="4160"/>
                    <a:pt x="2338" y="4499"/>
                    <a:pt x="2007" y="4709"/>
                  </a:cubicBezTo>
                  <a:lnTo>
                    <a:pt x="839" y="5452"/>
                  </a:lnTo>
                  <a:cubicBezTo>
                    <a:pt x="611" y="5594"/>
                    <a:pt x="503" y="5877"/>
                    <a:pt x="581" y="6135"/>
                  </a:cubicBezTo>
                  <a:lnTo>
                    <a:pt x="962" y="7463"/>
                  </a:lnTo>
                  <a:cubicBezTo>
                    <a:pt x="1071" y="7840"/>
                    <a:pt x="1019" y="8249"/>
                    <a:pt x="825" y="8588"/>
                  </a:cubicBezTo>
                  <a:lnTo>
                    <a:pt x="133" y="9791"/>
                  </a:lnTo>
                  <a:cubicBezTo>
                    <a:pt x="0" y="10023"/>
                    <a:pt x="40" y="10320"/>
                    <a:pt x="224" y="10513"/>
                  </a:cubicBezTo>
                  <a:lnTo>
                    <a:pt x="1182" y="11514"/>
                  </a:lnTo>
                  <a:cubicBezTo>
                    <a:pt x="1448" y="11797"/>
                    <a:pt x="1598" y="12184"/>
                    <a:pt x="1581" y="12575"/>
                  </a:cubicBezTo>
                  <a:lnTo>
                    <a:pt x="1529" y="13959"/>
                  </a:lnTo>
                  <a:cubicBezTo>
                    <a:pt x="1517" y="14225"/>
                    <a:pt x="1689" y="14474"/>
                    <a:pt x="1942" y="14555"/>
                  </a:cubicBezTo>
                  <a:lnTo>
                    <a:pt x="3256" y="14998"/>
                  </a:lnTo>
                  <a:cubicBezTo>
                    <a:pt x="3626" y="15123"/>
                    <a:pt x="3936" y="15398"/>
                    <a:pt x="4103" y="15749"/>
                  </a:cubicBezTo>
                  <a:lnTo>
                    <a:pt x="4705" y="17008"/>
                  </a:lnTo>
                  <a:cubicBezTo>
                    <a:pt x="4803" y="17215"/>
                    <a:pt x="5014" y="17348"/>
                    <a:pt x="5237" y="17348"/>
                  </a:cubicBezTo>
                  <a:cubicBezTo>
                    <a:pt x="5272" y="17348"/>
                    <a:pt x="5302" y="17343"/>
                    <a:pt x="5332" y="17339"/>
                  </a:cubicBezTo>
                  <a:lnTo>
                    <a:pt x="6720" y="17116"/>
                  </a:lnTo>
                  <a:cubicBezTo>
                    <a:pt x="6793" y="17107"/>
                    <a:pt x="6870" y="17099"/>
                    <a:pt x="6947" y="17099"/>
                  </a:cubicBezTo>
                  <a:cubicBezTo>
                    <a:pt x="7257" y="17099"/>
                    <a:pt x="7561" y="17202"/>
                    <a:pt x="7806" y="17387"/>
                  </a:cubicBezTo>
                  <a:lnTo>
                    <a:pt x="8932" y="18228"/>
                  </a:lnTo>
                  <a:cubicBezTo>
                    <a:pt x="9035" y="18305"/>
                    <a:pt x="9155" y="18345"/>
                    <a:pt x="9284" y="18345"/>
                  </a:cubicBezTo>
                  <a:cubicBezTo>
                    <a:pt x="9413" y="18345"/>
                    <a:pt x="9537" y="18305"/>
                    <a:pt x="9641" y="18228"/>
                  </a:cubicBezTo>
                  <a:lnTo>
                    <a:pt x="10766" y="17387"/>
                  </a:lnTo>
                  <a:cubicBezTo>
                    <a:pt x="11011" y="17202"/>
                    <a:pt x="11316" y="17099"/>
                    <a:pt x="11625" y="17099"/>
                  </a:cubicBezTo>
                  <a:cubicBezTo>
                    <a:pt x="11698" y="17099"/>
                    <a:pt x="11776" y="17107"/>
                    <a:pt x="11853" y="17116"/>
                  </a:cubicBezTo>
                  <a:lnTo>
                    <a:pt x="13237" y="17339"/>
                  </a:lnTo>
                  <a:cubicBezTo>
                    <a:pt x="13267" y="17343"/>
                    <a:pt x="13301" y="17348"/>
                    <a:pt x="13331" y="17348"/>
                  </a:cubicBezTo>
                  <a:cubicBezTo>
                    <a:pt x="13558" y="17348"/>
                    <a:pt x="13778" y="17197"/>
                    <a:pt x="13885" y="16965"/>
                  </a:cubicBezTo>
                  <a:lnTo>
                    <a:pt x="14469" y="15749"/>
                  </a:lnTo>
                  <a:cubicBezTo>
                    <a:pt x="14637" y="15398"/>
                    <a:pt x="14946" y="15123"/>
                    <a:pt x="15315" y="14998"/>
                  </a:cubicBezTo>
                  <a:lnTo>
                    <a:pt x="16626" y="14555"/>
                  </a:lnTo>
                  <a:cubicBezTo>
                    <a:pt x="16884" y="14474"/>
                    <a:pt x="17052" y="14225"/>
                    <a:pt x="17042" y="13959"/>
                  </a:cubicBezTo>
                  <a:lnTo>
                    <a:pt x="16991" y="12575"/>
                  </a:lnTo>
                  <a:cubicBezTo>
                    <a:pt x="16974" y="12184"/>
                    <a:pt x="17120" y="11797"/>
                    <a:pt x="17391" y="11514"/>
                  </a:cubicBezTo>
                  <a:lnTo>
                    <a:pt x="18349" y="10513"/>
                  </a:lnTo>
                  <a:cubicBezTo>
                    <a:pt x="18533" y="10320"/>
                    <a:pt x="18567" y="10023"/>
                    <a:pt x="18434" y="9791"/>
                  </a:cubicBezTo>
                  <a:lnTo>
                    <a:pt x="17748" y="8588"/>
                  </a:lnTo>
                  <a:cubicBezTo>
                    <a:pt x="17550" y="8249"/>
                    <a:pt x="17502" y="7840"/>
                    <a:pt x="17609" y="7463"/>
                  </a:cubicBezTo>
                  <a:lnTo>
                    <a:pt x="17992" y="6135"/>
                  </a:lnTo>
                  <a:cubicBezTo>
                    <a:pt x="18065" y="5877"/>
                    <a:pt x="17962" y="5594"/>
                    <a:pt x="17734" y="5452"/>
                  </a:cubicBezTo>
                  <a:lnTo>
                    <a:pt x="16566" y="4709"/>
                  </a:lnTo>
                  <a:cubicBezTo>
                    <a:pt x="16235" y="4499"/>
                    <a:pt x="15999" y="4160"/>
                    <a:pt x="15922" y="3777"/>
                  </a:cubicBezTo>
                  <a:lnTo>
                    <a:pt x="15642" y="2419"/>
                  </a:lnTo>
                  <a:cubicBezTo>
                    <a:pt x="15586" y="2157"/>
                    <a:pt x="15363" y="1959"/>
                    <a:pt x="15097" y="1938"/>
                  </a:cubicBezTo>
                  <a:lnTo>
                    <a:pt x="13717" y="1822"/>
                  </a:lnTo>
                  <a:cubicBezTo>
                    <a:pt x="13326" y="1792"/>
                    <a:pt x="12961" y="1598"/>
                    <a:pt x="12712" y="1298"/>
                  </a:cubicBezTo>
                  <a:lnTo>
                    <a:pt x="11836" y="228"/>
                  </a:lnTo>
                  <a:cubicBezTo>
                    <a:pt x="11754" y="129"/>
                    <a:pt x="11669" y="65"/>
                    <a:pt x="11570" y="35"/>
                  </a:cubicBezTo>
                  <a:cubicBezTo>
                    <a:pt x="11500" y="10"/>
                    <a:pt x="11437" y="0"/>
                    <a:pt x="11367" y="0"/>
                  </a:cubicBezTo>
                  <a:cubicBezTo>
                    <a:pt x="11290" y="0"/>
                    <a:pt x="11213" y="18"/>
                    <a:pt x="11140" y="48"/>
                  </a:cubicBezTo>
                  <a:lnTo>
                    <a:pt x="9847" y="593"/>
                  </a:lnTo>
                  <a:cubicBezTo>
                    <a:pt x="9666" y="670"/>
                    <a:pt x="9478" y="710"/>
                    <a:pt x="9284" y="710"/>
                  </a:cubicBezTo>
                  <a:cubicBezTo>
                    <a:pt x="9091" y="710"/>
                    <a:pt x="8901" y="670"/>
                    <a:pt x="8726" y="593"/>
                  </a:cubicBezTo>
                  <a:lnTo>
                    <a:pt x="7432" y="48"/>
                  </a:lnTo>
                  <a:cubicBezTo>
                    <a:pt x="7360" y="18"/>
                    <a:pt x="7283" y="0"/>
                    <a:pt x="7200" y="0"/>
                  </a:cubicBezTo>
                  <a:close/>
                </a:path>
              </a:pathLst>
            </a:custGeom>
            <a:solidFill>
              <a:srgbClr val="FFF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040650" y="1556250"/>
              <a:ext cx="464525" cy="458825"/>
            </a:xfrm>
            <a:custGeom>
              <a:avLst/>
              <a:gdLst/>
              <a:ahLst/>
              <a:cxnLst/>
              <a:rect l="l" t="t" r="r" b="b"/>
              <a:pathLst>
                <a:path w="18581" h="18353" extrusionOk="0">
                  <a:moveTo>
                    <a:pt x="11371" y="8"/>
                  </a:moveTo>
                  <a:cubicBezTo>
                    <a:pt x="11441" y="8"/>
                    <a:pt x="11504" y="18"/>
                    <a:pt x="11574" y="39"/>
                  </a:cubicBezTo>
                  <a:cubicBezTo>
                    <a:pt x="11668" y="73"/>
                    <a:pt x="11758" y="137"/>
                    <a:pt x="11835" y="232"/>
                  </a:cubicBezTo>
                  <a:lnTo>
                    <a:pt x="12712" y="1302"/>
                  </a:lnTo>
                  <a:cubicBezTo>
                    <a:pt x="12961" y="1607"/>
                    <a:pt x="13330" y="1800"/>
                    <a:pt x="13721" y="1830"/>
                  </a:cubicBezTo>
                  <a:lnTo>
                    <a:pt x="15101" y="1947"/>
                  </a:lnTo>
                  <a:cubicBezTo>
                    <a:pt x="15367" y="1967"/>
                    <a:pt x="15586" y="2165"/>
                    <a:pt x="15642" y="2427"/>
                  </a:cubicBezTo>
                  <a:lnTo>
                    <a:pt x="15921" y="3781"/>
                  </a:lnTo>
                  <a:cubicBezTo>
                    <a:pt x="15999" y="4168"/>
                    <a:pt x="16235" y="4507"/>
                    <a:pt x="16566" y="4717"/>
                  </a:cubicBezTo>
                  <a:lnTo>
                    <a:pt x="17734" y="5461"/>
                  </a:lnTo>
                  <a:cubicBezTo>
                    <a:pt x="17962" y="5602"/>
                    <a:pt x="18065" y="5881"/>
                    <a:pt x="17992" y="6135"/>
                  </a:cubicBezTo>
                  <a:lnTo>
                    <a:pt x="17609" y="7467"/>
                  </a:lnTo>
                  <a:cubicBezTo>
                    <a:pt x="17502" y="7844"/>
                    <a:pt x="17549" y="8257"/>
                    <a:pt x="17746" y="8597"/>
                  </a:cubicBezTo>
                  <a:lnTo>
                    <a:pt x="18438" y="9795"/>
                  </a:lnTo>
                  <a:cubicBezTo>
                    <a:pt x="18567" y="10027"/>
                    <a:pt x="18533" y="10324"/>
                    <a:pt x="18348" y="10513"/>
                  </a:cubicBezTo>
                  <a:lnTo>
                    <a:pt x="17391" y="11514"/>
                  </a:lnTo>
                  <a:cubicBezTo>
                    <a:pt x="17120" y="11797"/>
                    <a:pt x="16973" y="12184"/>
                    <a:pt x="16991" y="12579"/>
                  </a:cubicBezTo>
                  <a:lnTo>
                    <a:pt x="17042" y="13963"/>
                  </a:lnTo>
                  <a:cubicBezTo>
                    <a:pt x="17050" y="14229"/>
                    <a:pt x="16883" y="14474"/>
                    <a:pt x="16630" y="14555"/>
                  </a:cubicBezTo>
                  <a:lnTo>
                    <a:pt x="15319" y="14998"/>
                  </a:lnTo>
                  <a:cubicBezTo>
                    <a:pt x="14946" y="15122"/>
                    <a:pt x="14637" y="15397"/>
                    <a:pt x="14469" y="15753"/>
                  </a:cubicBezTo>
                  <a:lnTo>
                    <a:pt x="13889" y="16969"/>
                  </a:lnTo>
                  <a:cubicBezTo>
                    <a:pt x="13777" y="17197"/>
                    <a:pt x="13562" y="17347"/>
                    <a:pt x="13335" y="17347"/>
                  </a:cubicBezTo>
                  <a:cubicBezTo>
                    <a:pt x="13305" y="17347"/>
                    <a:pt x="13275" y="17343"/>
                    <a:pt x="13241" y="17339"/>
                  </a:cubicBezTo>
                  <a:lnTo>
                    <a:pt x="11857" y="17120"/>
                  </a:lnTo>
                  <a:cubicBezTo>
                    <a:pt x="11780" y="17107"/>
                    <a:pt x="11707" y="17098"/>
                    <a:pt x="11629" y="17098"/>
                  </a:cubicBezTo>
                  <a:cubicBezTo>
                    <a:pt x="11320" y="17098"/>
                    <a:pt x="11015" y="17201"/>
                    <a:pt x="10766" y="17387"/>
                  </a:cubicBezTo>
                  <a:lnTo>
                    <a:pt x="9640" y="18228"/>
                  </a:lnTo>
                  <a:cubicBezTo>
                    <a:pt x="9537" y="18305"/>
                    <a:pt x="9417" y="18344"/>
                    <a:pt x="9288" y="18344"/>
                  </a:cubicBezTo>
                  <a:cubicBezTo>
                    <a:pt x="9163" y="18344"/>
                    <a:pt x="9039" y="18305"/>
                    <a:pt x="8936" y="18228"/>
                  </a:cubicBezTo>
                  <a:lnTo>
                    <a:pt x="7814" y="17387"/>
                  </a:lnTo>
                  <a:cubicBezTo>
                    <a:pt x="7565" y="17201"/>
                    <a:pt x="7261" y="17098"/>
                    <a:pt x="6951" y="17098"/>
                  </a:cubicBezTo>
                  <a:cubicBezTo>
                    <a:pt x="6874" y="17098"/>
                    <a:pt x="6797" y="17107"/>
                    <a:pt x="6724" y="17120"/>
                  </a:cubicBezTo>
                  <a:lnTo>
                    <a:pt x="5336" y="17339"/>
                  </a:lnTo>
                  <a:cubicBezTo>
                    <a:pt x="5306" y="17343"/>
                    <a:pt x="5276" y="17347"/>
                    <a:pt x="5241" y="17347"/>
                  </a:cubicBezTo>
                  <a:cubicBezTo>
                    <a:pt x="5018" y="17347"/>
                    <a:pt x="4807" y="17214"/>
                    <a:pt x="4713" y="17012"/>
                  </a:cubicBezTo>
                  <a:lnTo>
                    <a:pt x="4111" y="15753"/>
                  </a:lnTo>
                  <a:cubicBezTo>
                    <a:pt x="3944" y="15397"/>
                    <a:pt x="3630" y="15122"/>
                    <a:pt x="3260" y="14998"/>
                  </a:cubicBezTo>
                  <a:lnTo>
                    <a:pt x="1946" y="14559"/>
                  </a:lnTo>
                  <a:cubicBezTo>
                    <a:pt x="1697" y="14474"/>
                    <a:pt x="1525" y="14229"/>
                    <a:pt x="1539" y="13963"/>
                  </a:cubicBezTo>
                  <a:lnTo>
                    <a:pt x="1590" y="12579"/>
                  </a:lnTo>
                  <a:cubicBezTo>
                    <a:pt x="1602" y="12188"/>
                    <a:pt x="1456" y="11797"/>
                    <a:pt x="1186" y="11514"/>
                  </a:cubicBezTo>
                  <a:lnTo>
                    <a:pt x="228" y="10513"/>
                  </a:lnTo>
                  <a:cubicBezTo>
                    <a:pt x="48" y="10324"/>
                    <a:pt x="8" y="10027"/>
                    <a:pt x="141" y="9795"/>
                  </a:cubicBezTo>
                  <a:lnTo>
                    <a:pt x="833" y="8597"/>
                  </a:lnTo>
                  <a:cubicBezTo>
                    <a:pt x="1027" y="8257"/>
                    <a:pt x="1079" y="7844"/>
                    <a:pt x="971" y="7467"/>
                  </a:cubicBezTo>
                  <a:lnTo>
                    <a:pt x="589" y="6135"/>
                  </a:lnTo>
                  <a:cubicBezTo>
                    <a:pt x="512" y="5881"/>
                    <a:pt x="619" y="5602"/>
                    <a:pt x="843" y="5461"/>
                  </a:cubicBezTo>
                  <a:lnTo>
                    <a:pt x="2011" y="4717"/>
                  </a:lnTo>
                  <a:cubicBezTo>
                    <a:pt x="2342" y="4507"/>
                    <a:pt x="2578" y="4168"/>
                    <a:pt x="2659" y="3781"/>
                  </a:cubicBezTo>
                  <a:lnTo>
                    <a:pt x="2939" y="2427"/>
                  </a:lnTo>
                  <a:cubicBezTo>
                    <a:pt x="2990" y="2165"/>
                    <a:pt x="3214" y="1967"/>
                    <a:pt x="3480" y="1947"/>
                  </a:cubicBezTo>
                  <a:lnTo>
                    <a:pt x="4858" y="1830"/>
                  </a:lnTo>
                  <a:cubicBezTo>
                    <a:pt x="5250" y="1800"/>
                    <a:pt x="5615" y="1607"/>
                    <a:pt x="5864" y="1302"/>
                  </a:cubicBezTo>
                  <a:lnTo>
                    <a:pt x="6740" y="232"/>
                  </a:lnTo>
                  <a:cubicBezTo>
                    <a:pt x="6823" y="137"/>
                    <a:pt x="6912" y="73"/>
                    <a:pt x="7007" y="39"/>
                  </a:cubicBezTo>
                  <a:cubicBezTo>
                    <a:pt x="7071" y="18"/>
                    <a:pt x="7140" y="8"/>
                    <a:pt x="7204" y="8"/>
                  </a:cubicBezTo>
                  <a:cubicBezTo>
                    <a:pt x="7287" y="8"/>
                    <a:pt x="7364" y="22"/>
                    <a:pt x="7436" y="56"/>
                  </a:cubicBezTo>
                  <a:lnTo>
                    <a:pt x="8730" y="601"/>
                  </a:lnTo>
                  <a:cubicBezTo>
                    <a:pt x="8905" y="679"/>
                    <a:pt x="9095" y="718"/>
                    <a:pt x="9288" y="718"/>
                  </a:cubicBezTo>
                  <a:cubicBezTo>
                    <a:pt x="9486" y="718"/>
                    <a:pt x="9674" y="679"/>
                    <a:pt x="9851" y="601"/>
                  </a:cubicBezTo>
                  <a:lnTo>
                    <a:pt x="11144" y="56"/>
                  </a:lnTo>
                  <a:cubicBezTo>
                    <a:pt x="11217" y="22"/>
                    <a:pt x="11294" y="8"/>
                    <a:pt x="11371" y="8"/>
                  </a:cubicBezTo>
                  <a:close/>
                  <a:moveTo>
                    <a:pt x="7204" y="0"/>
                  </a:moveTo>
                  <a:cubicBezTo>
                    <a:pt x="7140" y="0"/>
                    <a:pt x="7071" y="8"/>
                    <a:pt x="7003" y="34"/>
                  </a:cubicBezTo>
                  <a:cubicBezTo>
                    <a:pt x="6900" y="69"/>
                    <a:pt x="6809" y="142"/>
                    <a:pt x="6736" y="228"/>
                  </a:cubicBezTo>
                  <a:lnTo>
                    <a:pt x="5860" y="1297"/>
                  </a:lnTo>
                  <a:cubicBezTo>
                    <a:pt x="5611" y="1602"/>
                    <a:pt x="5250" y="1792"/>
                    <a:pt x="4858" y="1822"/>
                  </a:cubicBezTo>
                  <a:lnTo>
                    <a:pt x="3480" y="1938"/>
                  </a:lnTo>
                  <a:cubicBezTo>
                    <a:pt x="3209" y="1959"/>
                    <a:pt x="2986" y="2157"/>
                    <a:pt x="2930" y="2423"/>
                  </a:cubicBezTo>
                  <a:lnTo>
                    <a:pt x="2651" y="3781"/>
                  </a:lnTo>
                  <a:cubicBezTo>
                    <a:pt x="2570" y="4164"/>
                    <a:pt x="2338" y="4503"/>
                    <a:pt x="2007" y="4709"/>
                  </a:cubicBezTo>
                  <a:lnTo>
                    <a:pt x="837" y="5452"/>
                  </a:lnTo>
                  <a:cubicBezTo>
                    <a:pt x="611" y="5598"/>
                    <a:pt x="502" y="5877"/>
                    <a:pt x="580" y="6139"/>
                  </a:cubicBezTo>
                  <a:lnTo>
                    <a:pt x="962" y="7471"/>
                  </a:lnTo>
                  <a:cubicBezTo>
                    <a:pt x="1069" y="7844"/>
                    <a:pt x="1023" y="8253"/>
                    <a:pt x="825" y="8592"/>
                  </a:cubicBezTo>
                  <a:lnTo>
                    <a:pt x="133" y="9791"/>
                  </a:lnTo>
                  <a:cubicBezTo>
                    <a:pt x="0" y="10027"/>
                    <a:pt x="34" y="10324"/>
                    <a:pt x="224" y="10521"/>
                  </a:cubicBezTo>
                  <a:lnTo>
                    <a:pt x="1182" y="11522"/>
                  </a:lnTo>
                  <a:cubicBezTo>
                    <a:pt x="1452" y="11806"/>
                    <a:pt x="1598" y="12184"/>
                    <a:pt x="1581" y="12579"/>
                  </a:cubicBezTo>
                  <a:lnTo>
                    <a:pt x="1529" y="13963"/>
                  </a:lnTo>
                  <a:cubicBezTo>
                    <a:pt x="1517" y="14233"/>
                    <a:pt x="1688" y="14478"/>
                    <a:pt x="1946" y="14564"/>
                  </a:cubicBezTo>
                  <a:lnTo>
                    <a:pt x="3256" y="15006"/>
                  </a:lnTo>
                  <a:cubicBezTo>
                    <a:pt x="3630" y="15131"/>
                    <a:pt x="3936" y="15402"/>
                    <a:pt x="4103" y="15758"/>
                  </a:cubicBezTo>
                  <a:lnTo>
                    <a:pt x="4704" y="17016"/>
                  </a:lnTo>
                  <a:cubicBezTo>
                    <a:pt x="4803" y="17223"/>
                    <a:pt x="5013" y="17356"/>
                    <a:pt x="5241" y="17356"/>
                  </a:cubicBezTo>
                  <a:cubicBezTo>
                    <a:pt x="5276" y="17356"/>
                    <a:pt x="5306" y="17352"/>
                    <a:pt x="5336" y="17347"/>
                  </a:cubicBezTo>
                  <a:lnTo>
                    <a:pt x="6724" y="17124"/>
                  </a:lnTo>
                  <a:cubicBezTo>
                    <a:pt x="6797" y="17115"/>
                    <a:pt x="6874" y="17107"/>
                    <a:pt x="6951" y="17107"/>
                  </a:cubicBezTo>
                  <a:cubicBezTo>
                    <a:pt x="7256" y="17107"/>
                    <a:pt x="7561" y="17210"/>
                    <a:pt x="7810" y="17395"/>
                  </a:cubicBezTo>
                  <a:lnTo>
                    <a:pt x="8931" y="18232"/>
                  </a:lnTo>
                  <a:cubicBezTo>
                    <a:pt x="9034" y="18309"/>
                    <a:pt x="9159" y="18353"/>
                    <a:pt x="9288" y="18353"/>
                  </a:cubicBezTo>
                  <a:cubicBezTo>
                    <a:pt x="9421" y="18353"/>
                    <a:pt x="9541" y="18309"/>
                    <a:pt x="9645" y="18232"/>
                  </a:cubicBezTo>
                  <a:lnTo>
                    <a:pt x="10770" y="17395"/>
                  </a:lnTo>
                  <a:cubicBezTo>
                    <a:pt x="11015" y="17210"/>
                    <a:pt x="11320" y="17107"/>
                    <a:pt x="11629" y="17107"/>
                  </a:cubicBezTo>
                  <a:cubicBezTo>
                    <a:pt x="11702" y="17107"/>
                    <a:pt x="11780" y="17115"/>
                    <a:pt x="11857" y="17124"/>
                  </a:cubicBezTo>
                  <a:lnTo>
                    <a:pt x="13241" y="17347"/>
                  </a:lnTo>
                  <a:cubicBezTo>
                    <a:pt x="13271" y="17352"/>
                    <a:pt x="13305" y="17356"/>
                    <a:pt x="13335" y="17356"/>
                  </a:cubicBezTo>
                  <a:cubicBezTo>
                    <a:pt x="13580" y="17356"/>
                    <a:pt x="13790" y="17193"/>
                    <a:pt x="13893" y="16974"/>
                  </a:cubicBezTo>
                  <a:lnTo>
                    <a:pt x="14473" y="15753"/>
                  </a:lnTo>
                  <a:cubicBezTo>
                    <a:pt x="14645" y="15402"/>
                    <a:pt x="14950" y="15131"/>
                    <a:pt x="15319" y="15006"/>
                  </a:cubicBezTo>
                  <a:lnTo>
                    <a:pt x="16634" y="14564"/>
                  </a:lnTo>
                  <a:cubicBezTo>
                    <a:pt x="16892" y="14478"/>
                    <a:pt x="17060" y="14233"/>
                    <a:pt x="17050" y="13963"/>
                  </a:cubicBezTo>
                  <a:lnTo>
                    <a:pt x="16999" y="12579"/>
                  </a:lnTo>
                  <a:cubicBezTo>
                    <a:pt x="16982" y="12184"/>
                    <a:pt x="17128" y="11806"/>
                    <a:pt x="17399" y="11522"/>
                  </a:cubicBezTo>
                  <a:lnTo>
                    <a:pt x="18357" y="10521"/>
                  </a:lnTo>
                  <a:cubicBezTo>
                    <a:pt x="18541" y="10324"/>
                    <a:pt x="18580" y="10027"/>
                    <a:pt x="18442" y="9791"/>
                  </a:cubicBezTo>
                  <a:lnTo>
                    <a:pt x="17756" y="8592"/>
                  </a:lnTo>
                  <a:cubicBezTo>
                    <a:pt x="17558" y="8253"/>
                    <a:pt x="17510" y="7844"/>
                    <a:pt x="17617" y="7471"/>
                  </a:cubicBezTo>
                  <a:lnTo>
                    <a:pt x="18000" y="6139"/>
                  </a:lnTo>
                  <a:cubicBezTo>
                    <a:pt x="18073" y="5877"/>
                    <a:pt x="17970" y="5598"/>
                    <a:pt x="17738" y="5452"/>
                  </a:cubicBezTo>
                  <a:lnTo>
                    <a:pt x="16570" y="4709"/>
                  </a:lnTo>
                  <a:cubicBezTo>
                    <a:pt x="16239" y="4499"/>
                    <a:pt x="16007" y="4164"/>
                    <a:pt x="15930" y="3781"/>
                  </a:cubicBezTo>
                  <a:lnTo>
                    <a:pt x="15650" y="2423"/>
                  </a:lnTo>
                  <a:cubicBezTo>
                    <a:pt x="15595" y="2157"/>
                    <a:pt x="15371" y="1959"/>
                    <a:pt x="15101" y="1938"/>
                  </a:cubicBezTo>
                  <a:lnTo>
                    <a:pt x="13721" y="1822"/>
                  </a:lnTo>
                  <a:cubicBezTo>
                    <a:pt x="13330" y="1792"/>
                    <a:pt x="12970" y="1602"/>
                    <a:pt x="12720" y="1297"/>
                  </a:cubicBezTo>
                  <a:lnTo>
                    <a:pt x="11844" y="228"/>
                  </a:lnTo>
                  <a:cubicBezTo>
                    <a:pt x="11772" y="142"/>
                    <a:pt x="11681" y="69"/>
                    <a:pt x="11574" y="34"/>
                  </a:cubicBezTo>
                  <a:cubicBezTo>
                    <a:pt x="11509" y="8"/>
                    <a:pt x="11441" y="0"/>
                    <a:pt x="11371" y="0"/>
                  </a:cubicBezTo>
                  <a:cubicBezTo>
                    <a:pt x="11294" y="0"/>
                    <a:pt x="11213" y="18"/>
                    <a:pt x="11140" y="48"/>
                  </a:cubicBezTo>
                  <a:lnTo>
                    <a:pt x="9847" y="593"/>
                  </a:lnTo>
                  <a:cubicBezTo>
                    <a:pt x="9670" y="670"/>
                    <a:pt x="9482" y="710"/>
                    <a:pt x="9288" y="710"/>
                  </a:cubicBezTo>
                  <a:cubicBezTo>
                    <a:pt x="9095" y="710"/>
                    <a:pt x="8910" y="670"/>
                    <a:pt x="8730" y="593"/>
                  </a:cubicBezTo>
                  <a:lnTo>
                    <a:pt x="7436" y="48"/>
                  </a:lnTo>
                  <a:cubicBezTo>
                    <a:pt x="7364" y="18"/>
                    <a:pt x="7287" y="0"/>
                    <a:pt x="7204" y="0"/>
                  </a:cubicBezTo>
                  <a:close/>
                </a:path>
              </a:pathLst>
            </a:custGeom>
            <a:solidFill>
              <a:srgbClr val="FDF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267675" y="1549250"/>
              <a:ext cx="10325" cy="17875"/>
            </a:xfrm>
            <a:custGeom>
              <a:avLst/>
              <a:gdLst/>
              <a:ahLst/>
              <a:cxnLst/>
              <a:rect l="l" t="t" r="r" b="b"/>
              <a:pathLst>
                <a:path w="413" h="715" extrusionOk="0">
                  <a:moveTo>
                    <a:pt x="207" y="1"/>
                  </a:moveTo>
                  <a:cubicBezTo>
                    <a:pt x="181" y="1"/>
                    <a:pt x="1" y="160"/>
                    <a:pt x="1" y="358"/>
                  </a:cubicBezTo>
                  <a:cubicBezTo>
                    <a:pt x="1" y="555"/>
                    <a:pt x="91" y="714"/>
                    <a:pt x="207" y="714"/>
                  </a:cubicBezTo>
                  <a:cubicBezTo>
                    <a:pt x="319" y="714"/>
                    <a:pt x="413" y="555"/>
                    <a:pt x="413" y="358"/>
                  </a:cubicBezTo>
                  <a:cubicBezTo>
                    <a:pt x="413" y="160"/>
                    <a:pt x="228" y="1"/>
                    <a:pt x="207" y="1"/>
                  </a:cubicBezTo>
                  <a:close/>
                </a:path>
              </a:pathLst>
            </a:custGeom>
            <a:solidFill>
              <a:srgbClr val="292D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" name="Google Shape;295;p28"/>
            <p:cNvGrpSpPr/>
            <p:nvPr/>
          </p:nvGrpSpPr>
          <p:grpSpPr>
            <a:xfrm>
              <a:off x="5323750" y="1577025"/>
              <a:ext cx="187875" cy="444600"/>
              <a:chOff x="5323750" y="1577025"/>
              <a:chExt cx="187875" cy="444600"/>
            </a:xfrm>
          </p:grpSpPr>
          <p:sp>
            <p:nvSpPr>
              <p:cNvPr id="296" name="Google Shape;296;p28"/>
              <p:cNvSpPr/>
              <p:nvPr/>
            </p:nvSpPr>
            <p:spPr>
              <a:xfrm>
                <a:off x="5373250" y="1577025"/>
                <a:ext cx="136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48" extrusionOk="0">
                    <a:moveTo>
                      <a:pt x="428" y="1"/>
                    </a:moveTo>
                    <a:cubicBezTo>
                      <a:pt x="377" y="1"/>
                      <a:pt x="173" y="61"/>
                      <a:pt x="91" y="222"/>
                    </a:cubicBezTo>
                    <a:cubicBezTo>
                      <a:pt x="1" y="398"/>
                      <a:pt x="9" y="579"/>
                      <a:pt x="108" y="634"/>
                    </a:cubicBezTo>
                    <a:cubicBezTo>
                      <a:pt x="126" y="644"/>
                      <a:pt x="146" y="648"/>
                      <a:pt x="168" y="648"/>
                    </a:cubicBezTo>
                    <a:cubicBezTo>
                      <a:pt x="264" y="648"/>
                      <a:pt x="382" y="555"/>
                      <a:pt x="456" y="411"/>
                    </a:cubicBezTo>
                    <a:cubicBezTo>
                      <a:pt x="546" y="239"/>
                      <a:pt x="456" y="12"/>
                      <a:pt x="439" y="2"/>
                    </a:cubicBezTo>
                    <a:cubicBezTo>
                      <a:pt x="437" y="1"/>
                      <a:pt x="433" y="1"/>
                      <a:pt x="428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8"/>
              <p:cNvSpPr/>
              <p:nvPr/>
            </p:nvSpPr>
            <p:spPr>
              <a:xfrm>
                <a:off x="5453700" y="1651275"/>
                <a:ext cx="164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1" extrusionOk="0">
                    <a:moveTo>
                      <a:pt x="476" y="0"/>
                    </a:moveTo>
                    <a:cubicBezTo>
                      <a:pt x="400" y="0"/>
                      <a:pt x="310" y="16"/>
                      <a:pt x="237" y="70"/>
                    </a:cubicBezTo>
                    <a:cubicBezTo>
                      <a:pt x="78" y="182"/>
                      <a:pt x="1" y="349"/>
                      <a:pt x="64" y="440"/>
                    </a:cubicBezTo>
                    <a:cubicBezTo>
                      <a:pt x="93" y="481"/>
                      <a:pt x="144" y="501"/>
                      <a:pt x="206" y="501"/>
                    </a:cubicBezTo>
                    <a:cubicBezTo>
                      <a:pt x="286" y="501"/>
                      <a:pt x="383" y="468"/>
                      <a:pt x="473" y="405"/>
                    </a:cubicBezTo>
                    <a:cubicBezTo>
                      <a:pt x="637" y="293"/>
                      <a:pt x="657" y="48"/>
                      <a:pt x="645" y="32"/>
                    </a:cubicBezTo>
                    <a:cubicBezTo>
                      <a:pt x="638" y="22"/>
                      <a:pt x="566" y="0"/>
                      <a:pt x="476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8"/>
              <p:cNvSpPr/>
              <p:nvPr/>
            </p:nvSpPr>
            <p:spPr>
              <a:xfrm>
                <a:off x="5493550" y="1754200"/>
                <a:ext cx="180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418" extrusionOk="0">
                    <a:moveTo>
                      <a:pt x="382" y="1"/>
                    </a:moveTo>
                    <a:cubicBezTo>
                      <a:pt x="368" y="1"/>
                      <a:pt x="354" y="2"/>
                      <a:pt x="340" y="4"/>
                    </a:cubicBezTo>
                    <a:cubicBezTo>
                      <a:pt x="146" y="29"/>
                      <a:pt x="1" y="142"/>
                      <a:pt x="13" y="253"/>
                    </a:cubicBezTo>
                    <a:cubicBezTo>
                      <a:pt x="28" y="353"/>
                      <a:pt x="157" y="417"/>
                      <a:pt x="315" y="417"/>
                    </a:cubicBezTo>
                    <a:cubicBezTo>
                      <a:pt x="341" y="417"/>
                      <a:pt x="368" y="416"/>
                      <a:pt x="395" y="412"/>
                    </a:cubicBezTo>
                    <a:cubicBezTo>
                      <a:pt x="589" y="386"/>
                      <a:pt x="722" y="180"/>
                      <a:pt x="722" y="158"/>
                    </a:cubicBezTo>
                    <a:cubicBezTo>
                      <a:pt x="718" y="139"/>
                      <a:pt x="559" y="1"/>
                      <a:pt x="382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8"/>
              <p:cNvSpPr/>
              <p:nvPr/>
            </p:nvSpPr>
            <p:spPr>
              <a:xfrm>
                <a:off x="5480125" y="1863775"/>
                <a:ext cx="178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44" extrusionOk="0">
                    <a:moveTo>
                      <a:pt x="259" y="1"/>
                    </a:moveTo>
                    <a:cubicBezTo>
                      <a:pt x="149" y="1"/>
                      <a:pt x="60" y="40"/>
                      <a:pt x="34" y="111"/>
                    </a:cubicBezTo>
                    <a:cubicBezTo>
                      <a:pt x="0" y="218"/>
                      <a:pt x="116" y="355"/>
                      <a:pt x="301" y="424"/>
                    </a:cubicBezTo>
                    <a:cubicBezTo>
                      <a:pt x="341" y="438"/>
                      <a:pt x="381" y="443"/>
                      <a:pt x="421" y="443"/>
                    </a:cubicBezTo>
                    <a:cubicBezTo>
                      <a:pt x="568" y="443"/>
                      <a:pt x="701" y="368"/>
                      <a:pt x="705" y="351"/>
                    </a:cubicBezTo>
                    <a:cubicBezTo>
                      <a:pt x="714" y="329"/>
                      <a:pt x="627" y="102"/>
                      <a:pt x="443" y="33"/>
                    </a:cubicBezTo>
                    <a:cubicBezTo>
                      <a:pt x="379" y="11"/>
                      <a:pt x="316" y="1"/>
                      <a:pt x="259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8"/>
              <p:cNvSpPr/>
              <p:nvPr/>
            </p:nvSpPr>
            <p:spPr>
              <a:xfrm>
                <a:off x="5419225" y="1953075"/>
                <a:ext cx="152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5" extrusionOk="0">
                    <a:moveTo>
                      <a:pt x="185" y="0"/>
                    </a:moveTo>
                    <a:cubicBezTo>
                      <a:pt x="146" y="0"/>
                      <a:pt x="112" y="11"/>
                      <a:pt x="87" y="35"/>
                    </a:cubicBezTo>
                    <a:cubicBezTo>
                      <a:pt x="0" y="112"/>
                      <a:pt x="43" y="293"/>
                      <a:pt x="176" y="435"/>
                    </a:cubicBezTo>
                    <a:cubicBezTo>
                      <a:pt x="271" y="538"/>
                      <a:pt x="420" y="564"/>
                      <a:pt x="504" y="564"/>
                    </a:cubicBezTo>
                    <a:cubicBezTo>
                      <a:pt x="539" y="564"/>
                      <a:pt x="562" y="560"/>
                      <a:pt x="567" y="555"/>
                    </a:cubicBezTo>
                    <a:cubicBezTo>
                      <a:pt x="585" y="542"/>
                      <a:pt x="610" y="302"/>
                      <a:pt x="477" y="156"/>
                    </a:cubicBezTo>
                    <a:cubicBezTo>
                      <a:pt x="385" y="57"/>
                      <a:pt x="272" y="0"/>
                      <a:pt x="185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8"/>
              <p:cNvSpPr/>
              <p:nvPr/>
            </p:nvSpPr>
            <p:spPr>
              <a:xfrm>
                <a:off x="5323750" y="2004325"/>
                <a:ext cx="126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92" extrusionOk="0">
                    <a:moveTo>
                      <a:pt x="189" y="0"/>
                    </a:moveTo>
                    <a:cubicBezTo>
                      <a:pt x="177" y="0"/>
                      <a:pt x="166" y="2"/>
                      <a:pt x="155" y="5"/>
                    </a:cubicBezTo>
                    <a:cubicBezTo>
                      <a:pt x="47" y="35"/>
                      <a:pt x="0" y="215"/>
                      <a:pt x="52" y="404"/>
                    </a:cubicBezTo>
                    <a:cubicBezTo>
                      <a:pt x="106" y="589"/>
                      <a:pt x="315" y="692"/>
                      <a:pt x="347" y="692"/>
                    </a:cubicBezTo>
                    <a:cubicBezTo>
                      <a:pt x="347" y="692"/>
                      <a:pt x="348" y="692"/>
                      <a:pt x="349" y="692"/>
                    </a:cubicBezTo>
                    <a:cubicBezTo>
                      <a:pt x="370" y="687"/>
                      <a:pt x="503" y="481"/>
                      <a:pt x="452" y="293"/>
                    </a:cubicBezTo>
                    <a:cubicBezTo>
                      <a:pt x="405" y="122"/>
                      <a:pt x="293" y="0"/>
                      <a:pt x="189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p28"/>
            <p:cNvGrpSpPr/>
            <p:nvPr/>
          </p:nvGrpSpPr>
          <p:grpSpPr>
            <a:xfrm rot="10067327">
              <a:off x="5027039" y="1581771"/>
              <a:ext cx="187861" cy="444566"/>
              <a:chOff x="5323750" y="1577025"/>
              <a:chExt cx="187875" cy="444600"/>
            </a:xfrm>
          </p:grpSpPr>
          <p:sp>
            <p:nvSpPr>
              <p:cNvPr id="303" name="Google Shape;303;p28"/>
              <p:cNvSpPr/>
              <p:nvPr/>
            </p:nvSpPr>
            <p:spPr>
              <a:xfrm>
                <a:off x="5373250" y="1577025"/>
                <a:ext cx="136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48" extrusionOk="0">
                    <a:moveTo>
                      <a:pt x="428" y="1"/>
                    </a:moveTo>
                    <a:cubicBezTo>
                      <a:pt x="377" y="1"/>
                      <a:pt x="173" y="61"/>
                      <a:pt x="91" y="222"/>
                    </a:cubicBezTo>
                    <a:cubicBezTo>
                      <a:pt x="1" y="398"/>
                      <a:pt x="9" y="579"/>
                      <a:pt x="108" y="634"/>
                    </a:cubicBezTo>
                    <a:cubicBezTo>
                      <a:pt x="126" y="644"/>
                      <a:pt x="146" y="648"/>
                      <a:pt x="168" y="648"/>
                    </a:cubicBezTo>
                    <a:cubicBezTo>
                      <a:pt x="264" y="648"/>
                      <a:pt x="382" y="555"/>
                      <a:pt x="456" y="411"/>
                    </a:cubicBezTo>
                    <a:cubicBezTo>
                      <a:pt x="546" y="239"/>
                      <a:pt x="456" y="12"/>
                      <a:pt x="439" y="2"/>
                    </a:cubicBezTo>
                    <a:cubicBezTo>
                      <a:pt x="437" y="1"/>
                      <a:pt x="433" y="1"/>
                      <a:pt x="428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5453700" y="1651275"/>
                <a:ext cx="164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1" extrusionOk="0">
                    <a:moveTo>
                      <a:pt x="476" y="0"/>
                    </a:moveTo>
                    <a:cubicBezTo>
                      <a:pt x="400" y="0"/>
                      <a:pt x="310" y="16"/>
                      <a:pt x="237" y="70"/>
                    </a:cubicBezTo>
                    <a:cubicBezTo>
                      <a:pt x="78" y="182"/>
                      <a:pt x="1" y="349"/>
                      <a:pt x="64" y="440"/>
                    </a:cubicBezTo>
                    <a:cubicBezTo>
                      <a:pt x="93" y="481"/>
                      <a:pt x="144" y="501"/>
                      <a:pt x="206" y="501"/>
                    </a:cubicBezTo>
                    <a:cubicBezTo>
                      <a:pt x="286" y="501"/>
                      <a:pt x="383" y="468"/>
                      <a:pt x="473" y="405"/>
                    </a:cubicBezTo>
                    <a:cubicBezTo>
                      <a:pt x="637" y="293"/>
                      <a:pt x="657" y="48"/>
                      <a:pt x="645" y="32"/>
                    </a:cubicBezTo>
                    <a:cubicBezTo>
                      <a:pt x="638" y="22"/>
                      <a:pt x="566" y="0"/>
                      <a:pt x="476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5493550" y="1754200"/>
                <a:ext cx="180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418" extrusionOk="0">
                    <a:moveTo>
                      <a:pt x="382" y="1"/>
                    </a:moveTo>
                    <a:cubicBezTo>
                      <a:pt x="368" y="1"/>
                      <a:pt x="354" y="2"/>
                      <a:pt x="340" y="4"/>
                    </a:cubicBezTo>
                    <a:cubicBezTo>
                      <a:pt x="146" y="29"/>
                      <a:pt x="1" y="142"/>
                      <a:pt x="13" y="253"/>
                    </a:cubicBezTo>
                    <a:cubicBezTo>
                      <a:pt x="28" y="353"/>
                      <a:pt x="157" y="417"/>
                      <a:pt x="315" y="417"/>
                    </a:cubicBezTo>
                    <a:cubicBezTo>
                      <a:pt x="341" y="417"/>
                      <a:pt x="368" y="416"/>
                      <a:pt x="395" y="412"/>
                    </a:cubicBezTo>
                    <a:cubicBezTo>
                      <a:pt x="589" y="386"/>
                      <a:pt x="722" y="180"/>
                      <a:pt x="722" y="158"/>
                    </a:cubicBezTo>
                    <a:cubicBezTo>
                      <a:pt x="718" y="139"/>
                      <a:pt x="559" y="1"/>
                      <a:pt x="382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5480125" y="1863775"/>
                <a:ext cx="178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44" extrusionOk="0">
                    <a:moveTo>
                      <a:pt x="259" y="1"/>
                    </a:moveTo>
                    <a:cubicBezTo>
                      <a:pt x="149" y="1"/>
                      <a:pt x="60" y="40"/>
                      <a:pt x="34" y="111"/>
                    </a:cubicBezTo>
                    <a:cubicBezTo>
                      <a:pt x="0" y="218"/>
                      <a:pt x="116" y="355"/>
                      <a:pt x="301" y="424"/>
                    </a:cubicBezTo>
                    <a:cubicBezTo>
                      <a:pt x="341" y="438"/>
                      <a:pt x="381" y="443"/>
                      <a:pt x="421" y="443"/>
                    </a:cubicBezTo>
                    <a:cubicBezTo>
                      <a:pt x="568" y="443"/>
                      <a:pt x="701" y="368"/>
                      <a:pt x="705" y="351"/>
                    </a:cubicBezTo>
                    <a:cubicBezTo>
                      <a:pt x="714" y="329"/>
                      <a:pt x="627" y="102"/>
                      <a:pt x="443" y="33"/>
                    </a:cubicBezTo>
                    <a:cubicBezTo>
                      <a:pt x="379" y="11"/>
                      <a:pt x="316" y="1"/>
                      <a:pt x="259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5419225" y="1953075"/>
                <a:ext cx="152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5" extrusionOk="0">
                    <a:moveTo>
                      <a:pt x="185" y="0"/>
                    </a:moveTo>
                    <a:cubicBezTo>
                      <a:pt x="146" y="0"/>
                      <a:pt x="112" y="11"/>
                      <a:pt x="87" y="35"/>
                    </a:cubicBezTo>
                    <a:cubicBezTo>
                      <a:pt x="0" y="112"/>
                      <a:pt x="43" y="293"/>
                      <a:pt x="176" y="435"/>
                    </a:cubicBezTo>
                    <a:cubicBezTo>
                      <a:pt x="271" y="538"/>
                      <a:pt x="420" y="564"/>
                      <a:pt x="504" y="564"/>
                    </a:cubicBezTo>
                    <a:cubicBezTo>
                      <a:pt x="539" y="564"/>
                      <a:pt x="562" y="560"/>
                      <a:pt x="567" y="555"/>
                    </a:cubicBezTo>
                    <a:cubicBezTo>
                      <a:pt x="585" y="542"/>
                      <a:pt x="610" y="302"/>
                      <a:pt x="477" y="156"/>
                    </a:cubicBezTo>
                    <a:cubicBezTo>
                      <a:pt x="385" y="57"/>
                      <a:pt x="272" y="0"/>
                      <a:pt x="185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5323750" y="2004325"/>
                <a:ext cx="126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92" extrusionOk="0">
                    <a:moveTo>
                      <a:pt x="189" y="0"/>
                    </a:moveTo>
                    <a:cubicBezTo>
                      <a:pt x="177" y="0"/>
                      <a:pt x="166" y="2"/>
                      <a:pt x="155" y="5"/>
                    </a:cubicBezTo>
                    <a:cubicBezTo>
                      <a:pt x="47" y="35"/>
                      <a:pt x="0" y="215"/>
                      <a:pt x="52" y="404"/>
                    </a:cubicBezTo>
                    <a:cubicBezTo>
                      <a:pt x="106" y="589"/>
                      <a:pt x="315" y="692"/>
                      <a:pt x="347" y="692"/>
                    </a:cubicBezTo>
                    <a:cubicBezTo>
                      <a:pt x="347" y="692"/>
                      <a:pt x="348" y="692"/>
                      <a:pt x="349" y="692"/>
                    </a:cubicBezTo>
                    <a:cubicBezTo>
                      <a:pt x="370" y="687"/>
                      <a:pt x="503" y="481"/>
                      <a:pt x="452" y="293"/>
                    </a:cubicBezTo>
                    <a:cubicBezTo>
                      <a:pt x="405" y="122"/>
                      <a:pt x="293" y="0"/>
                      <a:pt x="189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9" name="Google Shape;309;p28"/>
          <p:cNvGrpSpPr/>
          <p:nvPr/>
        </p:nvGrpSpPr>
        <p:grpSpPr>
          <a:xfrm rot="10800000">
            <a:off x="4099112" y="569397"/>
            <a:ext cx="945783" cy="945610"/>
            <a:chOff x="4933350" y="1446150"/>
            <a:chExt cx="679100" cy="679025"/>
          </a:xfrm>
        </p:grpSpPr>
        <p:sp>
          <p:nvSpPr>
            <p:cNvPr id="310" name="Google Shape;310;p28"/>
            <p:cNvSpPr/>
            <p:nvPr/>
          </p:nvSpPr>
          <p:spPr>
            <a:xfrm>
              <a:off x="4933350" y="1446150"/>
              <a:ext cx="679100" cy="679025"/>
            </a:xfrm>
            <a:custGeom>
              <a:avLst/>
              <a:gdLst/>
              <a:ahLst/>
              <a:cxnLst/>
              <a:rect l="l" t="t" r="r" b="b"/>
              <a:pathLst>
                <a:path w="27164" h="27161" extrusionOk="0">
                  <a:moveTo>
                    <a:pt x="13580" y="1"/>
                  </a:moveTo>
                  <a:cubicBezTo>
                    <a:pt x="6079" y="1"/>
                    <a:pt x="0" y="6080"/>
                    <a:pt x="0" y="13580"/>
                  </a:cubicBezTo>
                  <a:cubicBezTo>
                    <a:pt x="0" y="21081"/>
                    <a:pt x="6079" y="27160"/>
                    <a:pt x="13580" y="27160"/>
                  </a:cubicBezTo>
                  <a:cubicBezTo>
                    <a:pt x="21081" y="27160"/>
                    <a:pt x="27164" y="21081"/>
                    <a:pt x="27164" y="13580"/>
                  </a:cubicBezTo>
                  <a:cubicBezTo>
                    <a:pt x="27164" y="6080"/>
                    <a:pt x="21081" y="1"/>
                    <a:pt x="1358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959450" y="1472275"/>
              <a:ext cx="626925" cy="626775"/>
            </a:xfrm>
            <a:custGeom>
              <a:avLst/>
              <a:gdLst/>
              <a:ahLst/>
              <a:cxnLst/>
              <a:rect l="l" t="t" r="r" b="b"/>
              <a:pathLst>
                <a:path w="25077" h="25071" extrusionOk="0">
                  <a:moveTo>
                    <a:pt x="12536" y="0"/>
                  </a:moveTo>
                  <a:cubicBezTo>
                    <a:pt x="5624" y="0"/>
                    <a:pt x="0" y="5623"/>
                    <a:pt x="0" y="12535"/>
                  </a:cubicBezTo>
                  <a:cubicBezTo>
                    <a:pt x="0" y="19448"/>
                    <a:pt x="5624" y="25071"/>
                    <a:pt x="12536" y="25071"/>
                  </a:cubicBezTo>
                  <a:cubicBezTo>
                    <a:pt x="19448" y="25071"/>
                    <a:pt x="25076" y="19448"/>
                    <a:pt x="25076" y="12535"/>
                  </a:cubicBezTo>
                  <a:cubicBezTo>
                    <a:pt x="25076" y="5623"/>
                    <a:pt x="19448" y="0"/>
                    <a:pt x="12536" y="0"/>
                  </a:cubicBezTo>
                  <a:close/>
                </a:path>
              </a:pathLst>
            </a:custGeom>
            <a:solidFill>
              <a:srgbClr val="ECE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5040750" y="1556350"/>
              <a:ext cx="464200" cy="458625"/>
            </a:xfrm>
            <a:custGeom>
              <a:avLst/>
              <a:gdLst/>
              <a:ahLst/>
              <a:cxnLst/>
              <a:rect l="l" t="t" r="r" b="b"/>
              <a:pathLst>
                <a:path w="18568" h="18345" extrusionOk="0">
                  <a:moveTo>
                    <a:pt x="7200" y="0"/>
                  </a:moveTo>
                  <a:cubicBezTo>
                    <a:pt x="7136" y="0"/>
                    <a:pt x="7067" y="10"/>
                    <a:pt x="7003" y="35"/>
                  </a:cubicBezTo>
                  <a:cubicBezTo>
                    <a:pt x="6904" y="65"/>
                    <a:pt x="6813" y="129"/>
                    <a:pt x="6736" y="228"/>
                  </a:cubicBezTo>
                  <a:lnTo>
                    <a:pt x="5860" y="1298"/>
                  </a:lnTo>
                  <a:cubicBezTo>
                    <a:pt x="5611" y="1598"/>
                    <a:pt x="5246" y="1792"/>
                    <a:pt x="4854" y="1822"/>
                  </a:cubicBezTo>
                  <a:lnTo>
                    <a:pt x="3476" y="1938"/>
                  </a:lnTo>
                  <a:cubicBezTo>
                    <a:pt x="3210" y="1959"/>
                    <a:pt x="2982" y="2157"/>
                    <a:pt x="2931" y="2419"/>
                  </a:cubicBezTo>
                  <a:lnTo>
                    <a:pt x="2651" y="3777"/>
                  </a:lnTo>
                  <a:cubicBezTo>
                    <a:pt x="2570" y="4160"/>
                    <a:pt x="2338" y="4499"/>
                    <a:pt x="2007" y="4709"/>
                  </a:cubicBezTo>
                  <a:lnTo>
                    <a:pt x="839" y="5452"/>
                  </a:lnTo>
                  <a:cubicBezTo>
                    <a:pt x="611" y="5594"/>
                    <a:pt x="503" y="5877"/>
                    <a:pt x="581" y="6135"/>
                  </a:cubicBezTo>
                  <a:lnTo>
                    <a:pt x="962" y="7463"/>
                  </a:lnTo>
                  <a:cubicBezTo>
                    <a:pt x="1071" y="7840"/>
                    <a:pt x="1019" y="8249"/>
                    <a:pt x="825" y="8588"/>
                  </a:cubicBezTo>
                  <a:lnTo>
                    <a:pt x="133" y="9791"/>
                  </a:lnTo>
                  <a:cubicBezTo>
                    <a:pt x="0" y="10023"/>
                    <a:pt x="40" y="10320"/>
                    <a:pt x="224" y="10513"/>
                  </a:cubicBezTo>
                  <a:lnTo>
                    <a:pt x="1182" y="11514"/>
                  </a:lnTo>
                  <a:cubicBezTo>
                    <a:pt x="1448" y="11797"/>
                    <a:pt x="1598" y="12184"/>
                    <a:pt x="1581" y="12575"/>
                  </a:cubicBezTo>
                  <a:lnTo>
                    <a:pt x="1529" y="13959"/>
                  </a:lnTo>
                  <a:cubicBezTo>
                    <a:pt x="1517" y="14225"/>
                    <a:pt x="1689" y="14474"/>
                    <a:pt x="1942" y="14555"/>
                  </a:cubicBezTo>
                  <a:lnTo>
                    <a:pt x="3256" y="14998"/>
                  </a:lnTo>
                  <a:cubicBezTo>
                    <a:pt x="3626" y="15123"/>
                    <a:pt x="3936" y="15398"/>
                    <a:pt x="4103" y="15749"/>
                  </a:cubicBezTo>
                  <a:lnTo>
                    <a:pt x="4705" y="17008"/>
                  </a:lnTo>
                  <a:cubicBezTo>
                    <a:pt x="4803" y="17215"/>
                    <a:pt x="5014" y="17348"/>
                    <a:pt x="5237" y="17348"/>
                  </a:cubicBezTo>
                  <a:cubicBezTo>
                    <a:pt x="5272" y="17348"/>
                    <a:pt x="5302" y="17343"/>
                    <a:pt x="5332" y="17339"/>
                  </a:cubicBezTo>
                  <a:lnTo>
                    <a:pt x="6720" y="17116"/>
                  </a:lnTo>
                  <a:cubicBezTo>
                    <a:pt x="6793" y="17107"/>
                    <a:pt x="6870" y="17099"/>
                    <a:pt x="6947" y="17099"/>
                  </a:cubicBezTo>
                  <a:cubicBezTo>
                    <a:pt x="7257" y="17099"/>
                    <a:pt x="7561" y="17202"/>
                    <a:pt x="7806" y="17387"/>
                  </a:cubicBezTo>
                  <a:lnTo>
                    <a:pt x="8932" y="18228"/>
                  </a:lnTo>
                  <a:cubicBezTo>
                    <a:pt x="9035" y="18305"/>
                    <a:pt x="9155" y="18345"/>
                    <a:pt x="9284" y="18345"/>
                  </a:cubicBezTo>
                  <a:cubicBezTo>
                    <a:pt x="9413" y="18345"/>
                    <a:pt x="9537" y="18305"/>
                    <a:pt x="9641" y="18228"/>
                  </a:cubicBezTo>
                  <a:lnTo>
                    <a:pt x="10766" y="17387"/>
                  </a:lnTo>
                  <a:cubicBezTo>
                    <a:pt x="11011" y="17202"/>
                    <a:pt x="11316" y="17099"/>
                    <a:pt x="11625" y="17099"/>
                  </a:cubicBezTo>
                  <a:cubicBezTo>
                    <a:pt x="11698" y="17099"/>
                    <a:pt x="11776" y="17107"/>
                    <a:pt x="11853" y="17116"/>
                  </a:cubicBezTo>
                  <a:lnTo>
                    <a:pt x="13237" y="17339"/>
                  </a:lnTo>
                  <a:cubicBezTo>
                    <a:pt x="13267" y="17343"/>
                    <a:pt x="13301" y="17348"/>
                    <a:pt x="13331" y="17348"/>
                  </a:cubicBezTo>
                  <a:cubicBezTo>
                    <a:pt x="13558" y="17348"/>
                    <a:pt x="13778" y="17197"/>
                    <a:pt x="13885" y="16965"/>
                  </a:cubicBezTo>
                  <a:lnTo>
                    <a:pt x="14469" y="15749"/>
                  </a:lnTo>
                  <a:cubicBezTo>
                    <a:pt x="14637" y="15398"/>
                    <a:pt x="14946" y="15123"/>
                    <a:pt x="15315" y="14998"/>
                  </a:cubicBezTo>
                  <a:lnTo>
                    <a:pt x="16626" y="14555"/>
                  </a:lnTo>
                  <a:cubicBezTo>
                    <a:pt x="16884" y="14474"/>
                    <a:pt x="17052" y="14225"/>
                    <a:pt x="17042" y="13959"/>
                  </a:cubicBezTo>
                  <a:lnTo>
                    <a:pt x="16991" y="12575"/>
                  </a:lnTo>
                  <a:cubicBezTo>
                    <a:pt x="16974" y="12184"/>
                    <a:pt x="17120" y="11797"/>
                    <a:pt x="17391" y="11514"/>
                  </a:cubicBezTo>
                  <a:lnTo>
                    <a:pt x="18349" y="10513"/>
                  </a:lnTo>
                  <a:cubicBezTo>
                    <a:pt x="18533" y="10320"/>
                    <a:pt x="18567" y="10023"/>
                    <a:pt x="18434" y="9791"/>
                  </a:cubicBezTo>
                  <a:lnTo>
                    <a:pt x="17748" y="8588"/>
                  </a:lnTo>
                  <a:cubicBezTo>
                    <a:pt x="17550" y="8249"/>
                    <a:pt x="17502" y="7840"/>
                    <a:pt x="17609" y="7463"/>
                  </a:cubicBezTo>
                  <a:lnTo>
                    <a:pt x="17992" y="6135"/>
                  </a:lnTo>
                  <a:cubicBezTo>
                    <a:pt x="18065" y="5877"/>
                    <a:pt x="17962" y="5594"/>
                    <a:pt x="17734" y="5452"/>
                  </a:cubicBezTo>
                  <a:lnTo>
                    <a:pt x="16566" y="4709"/>
                  </a:lnTo>
                  <a:cubicBezTo>
                    <a:pt x="16235" y="4499"/>
                    <a:pt x="15999" y="4160"/>
                    <a:pt x="15922" y="3777"/>
                  </a:cubicBezTo>
                  <a:lnTo>
                    <a:pt x="15642" y="2419"/>
                  </a:lnTo>
                  <a:cubicBezTo>
                    <a:pt x="15586" y="2157"/>
                    <a:pt x="15363" y="1959"/>
                    <a:pt x="15097" y="1938"/>
                  </a:cubicBezTo>
                  <a:lnTo>
                    <a:pt x="13717" y="1822"/>
                  </a:lnTo>
                  <a:cubicBezTo>
                    <a:pt x="13326" y="1792"/>
                    <a:pt x="12961" y="1598"/>
                    <a:pt x="12712" y="1298"/>
                  </a:cubicBezTo>
                  <a:lnTo>
                    <a:pt x="11836" y="228"/>
                  </a:lnTo>
                  <a:cubicBezTo>
                    <a:pt x="11754" y="129"/>
                    <a:pt x="11669" y="65"/>
                    <a:pt x="11570" y="35"/>
                  </a:cubicBezTo>
                  <a:cubicBezTo>
                    <a:pt x="11500" y="10"/>
                    <a:pt x="11437" y="0"/>
                    <a:pt x="11367" y="0"/>
                  </a:cubicBezTo>
                  <a:cubicBezTo>
                    <a:pt x="11290" y="0"/>
                    <a:pt x="11213" y="18"/>
                    <a:pt x="11140" y="48"/>
                  </a:cubicBezTo>
                  <a:lnTo>
                    <a:pt x="9847" y="593"/>
                  </a:lnTo>
                  <a:cubicBezTo>
                    <a:pt x="9666" y="670"/>
                    <a:pt x="9478" y="710"/>
                    <a:pt x="9284" y="710"/>
                  </a:cubicBezTo>
                  <a:cubicBezTo>
                    <a:pt x="9091" y="710"/>
                    <a:pt x="8901" y="670"/>
                    <a:pt x="8726" y="593"/>
                  </a:cubicBezTo>
                  <a:lnTo>
                    <a:pt x="7432" y="48"/>
                  </a:lnTo>
                  <a:cubicBezTo>
                    <a:pt x="7360" y="18"/>
                    <a:pt x="7283" y="0"/>
                    <a:pt x="7200" y="0"/>
                  </a:cubicBezTo>
                  <a:close/>
                </a:path>
              </a:pathLst>
            </a:custGeom>
            <a:solidFill>
              <a:srgbClr val="FFF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5040650" y="1556250"/>
              <a:ext cx="464525" cy="458825"/>
            </a:xfrm>
            <a:custGeom>
              <a:avLst/>
              <a:gdLst/>
              <a:ahLst/>
              <a:cxnLst/>
              <a:rect l="l" t="t" r="r" b="b"/>
              <a:pathLst>
                <a:path w="18581" h="18353" extrusionOk="0">
                  <a:moveTo>
                    <a:pt x="11371" y="8"/>
                  </a:moveTo>
                  <a:cubicBezTo>
                    <a:pt x="11441" y="8"/>
                    <a:pt x="11504" y="18"/>
                    <a:pt x="11574" y="39"/>
                  </a:cubicBezTo>
                  <a:cubicBezTo>
                    <a:pt x="11668" y="73"/>
                    <a:pt x="11758" y="137"/>
                    <a:pt x="11835" y="232"/>
                  </a:cubicBezTo>
                  <a:lnTo>
                    <a:pt x="12712" y="1302"/>
                  </a:lnTo>
                  <a:cubicBezTo>
                    <a:pt x="12961" y="1607"/>
                    <a:pt x="13330" y="1800"/>
                    <a:pt x="13721" y="1830"/>
                  </a:cubicBezTo>
                  <a:lnTo>
                    <a:pt x="15101" y="1947"/>
                  </a:lnTo>
                  <a:cubicBezTo>
                    <a:pt x="15367" y="1967"/>
                    <a:pt x="15586" y="2165"/>
                    <a:pt x="15642" y="2427"/>
                  </a:cubicBezTo>
                  <a:lnTo>
                    <a:pt x="15921" y="3781"/>
                  </a:lnTo>
                  <a:cubicBezTo>
                    <a:pt x="15999" y="4168"/>
                    <a:pt x="16235" y="4507"/>
                    <a:pt x="16566" y="4717"/>
                  </a:cubicBezTo>
                  <a:lnTo>
                    <a:pt x="17734" y="5461"/>
                  </a:lnTo>
                  <a:cubicBezTo>
                    <a:pt x="17962" y="5602"/>
                    <a:pt x="18065" y="5881"/>
                    <a:pt x="17992" y="6135"/>
                  </a:cubicBezTo>
                  <a:lnTo>
                    <a:pt x="17609" y="7467"/>
                  </a:lnTo>
                  <a:cubicBezTo>
                    <a:pt x="17502" y="7844"/>
                    <a:pt x="17549" y="8257"/>
                    <a:pt x="17746" y="8597"/>
                  </a:cubicBezTo>
                  <a:lnTo>
                    <a:pt x="18438" y="9795"/>
                  </a:lnTo>
                  <a:cubicBezTo>
                    <a:pt x="18567" y="10027"/>
                    <a:pt x="18533" y="10324"/>
                    <a:pt x="18348" y="10513"/>
                  </a:cubicBezTo>
                  <a:lnTo>
                    <a:pt x="17391" y="11514"/>
                  </a:lnTo>
                  <a:cubicBezTo>
                    <a:pt x="17120" y="11797"/>
                    <a:pt x="16973" y="12184"/>
                    <a:pt x="16991" y="12579"/>
                  </a:cubicBezTo>
                  <a:lnTo>
                    <a:pt x="17042" y="13963"/>
                  </a:lnTo>
                  <a:cubicBezTo>
                    <a:pt x="17050" y="14229"/>
                    <a:pt x="16883" y="14474"/>
                    <a:pt x="16630" y="14555"/>
                  </a:cubicBezTo>
                  <a:lnTo>
                    <a:pt x="15319" y="14998"/>
                  </a:lnTo>
                  <a:cubicBezTo>
                    <a:pt x="14946" y="15122"/>
                    <a:pt x="14637" y="15397"/>
                    <a:pt x="14469" y="15753"/>
                  </a:cubicBezTo>
                  <a:lnTo>
                    <a:pt x="13889" y="16969"/>
                  </a:lnTo>
                  <a:cubicBezTo>
                    <a:pt x="13777" y="17197"/>
                    <a:pt x="13562" y="17347"/>
                    <a:pt x="13335" y="17347"/>
                  </a:cubicBezTo>
                  <a:cubicBezTo>
                    <a:pt x="13305" y="17347"/>
                    <a:pt x="13275" y="17343"/>
                    <a:pt x="13241" y="17339"/>
                  </a:cubicBezTo>
                  <a:lnTo>
                    <a:pt x="11857" y="17120"/>
                  </a:lnTo>
                  <a:cubicBezTo>
                    <a:pt x="11780" y="17107"/>
                    <a:pt x="11707" y="17098"/>
                    <a:pt x="11629" y="17098"/>
                  </a:cubicBezTo>
                  <a:cubicBezTo>
                    <a:pt x="11320" y="17098"/>
                    <a:pt x="11015" y="17201"/>
                    <a:pt x="10766" y="17387"/>
                  </a:cubicBezTo>
                  <a:lnTo>
                    <a:pt x="9640" y="18228"/>
                  </a:lnTo>
                  <a:cubicBezTo>
                    <a:pt x="9537" y="18305"/>
                    <a:pt x="9417" y="18344"/>
                    <a:pt x="9288" y="18344"/>
                  </a:cubicBezTo>
                  <a:cubicBezTo>
                    <a:pt x="9163" y="18344"/>
                    <a:pt x="9039" y="18305"/>
                    <a:pt x="8936" y="18228"/>
                  </a:cubicBezTo>
                  <a:lnTo>
                    <a:pt x="7814" y="17387"/>
                  </a:lnTo>
                  <a:cubicBezTo>
                    <a:pt x="7565" y="17201"/>
                    <a:pt x="7261" y="17098"/>
                    <a:pt x="6951" y="17098"/>
                  </a:cubicBezTo>
                  <a:cubicBezTo>
                    <a:pt x="6874" y="17098"/>
                    <a:pt x="6797" y="17107"/>
                    <a:pt x="6724" y="17120"/>
                  </a:cubicBezTo>
                  <a:lnTo>
                    <a:pt x="5336" y="17339"/>
                  </a:lnTo>
                  <a:cubicBezTo>
                    <a:pt x="5306" y="17343"/>
                    <a:pt x="5276" y="17347"/>
                    <a:pt x="5241" y="17347"/>
                  </a:cubicBezTo>
                  <a:cubicBezTo>
                    <a:pt x="5018" y="17347"/>
                    <a:pt x="4807" y="17214"/>
                    <a:pt x="4713" y="17012"/>
                  </a:cubicBezTo>
                  <a:lnTo>
                    <a:pt x="4111" y="15753"/>
                  </a:lnTo>
                  <a:cubicBezTo>
                    <a:pt x="3944" y="15397"/>
                    <a:pt x="3630" y="15122"/>
                    <a:pt x="3260" y="14998"/>
                  </a:cubicBezTo>
                  <a:lnTo>
                    <a:pt x="1946" y="14559"/>
                  </a:lnTo>
                  <a:cubicBezTo>
                    <a:pt x="1697" y="14474"/>
                    <a:pt x="1525" y="14229"/>
                    <a:pt x="1539" y="13963"/>
                  </a:cubicBezTo>
                  <a:lnTo>
                    <a:pt x="1590" y="12579"/>
                  </a:lnTo>
                  <a:cubicBezTo>
                    <a:pt x="1602" y="12188"/>
                    <a:pt x="1456" y="11797"/>
                    <a:pt x="1186" y="11514"/>
                  </a:cubicBezTo>
                  <a:lnTo>
                    <a:pt x="228" y="10513"/>
                  </a:lnTo>
                  <a:cubicBezTo>
                    <a:pt x="48" y="10324"/>
                    <a:pt x="8" y="10027"/>
                    <a:pt x="141" y="9795"/>
                  </a:cubicBezTo>
                  <a:lnTo>
                    <a:pt x="833" y="8597"/>
                  </a:lnTo>
                  <a:cubicBezTo>
                    <a:pt x="1027" y="8257"/>
                    <a:pt x="1079" y="7844"/>
                    <a:pt x="971" y="7467"/>
                  </a:cubicBezTo>
                  <a:lnTo>
                    <a:pt x="589" y="6135"/>
                  </a:lnTo>
                  <a:cubicBezTo>
                    <a:pt x="512" y="5881"/>
                    <a:pt x="619" y="5602"/>
                    <a:pt x="843" y="5461"/>
                  </a:cubicBezTo>
                  <a:lnTo>
                    <a:pt x="2011" y="4717"/>
                  </a:lnTo>
                  <a:cubicBezTo>
                    <a:pt x="2342" y="4507"/>
                    <a:pt x="2578" y="4168"/>
                    <a:pt x="2659" y="3781"/>
                  </a:cubicBezTo>
                  <a:lnTo>
                    <a:pt x="2939" y="2427"/>
                  </a:lnTo>
                  <a:cubicBezTo>
                    <a:pt x="2990" y="2165"/>
                    <a:pt x="3214" y="1967"/>
                    <a:pt x="3480" y="1947"/>
                  </a:cubicBezTo>
                  <a:lnTo>
                    <a:pt x="4858" y="1830"/>
                  </a:lnTo>
                  <a:cubicBezTo>
                    <a:pt x="5250" y="1800"/>
                    <a:pt x="5615" y="1607"/>
                    <a:pt x="5864" y="1302"/>
                  </a:cubicBezTo>
                  <a:lnTo>
                    <a:pt x="6740" y="232"/>
                  </a:lnTo>
                  <a:cubicBezTo>
                    <a:pt x="6823" y="137"/>
                    <a:pt x="6912" y="73"/>
                    <a:pt x="7007" y="39"/>
                  </a:cubicBezTo>
                  <a:cubicBezTo>
                    <a:pt x="7071" y="18"/>
                    <a:pt x="7140" y="8"/>
                    <a:pt x="7204" y="8"/>
                  </a:cubicBezTo>
                  <a:cubicBezTo>
                    <a:pt x="7287" y="8"/>
                    <a:pt x="7364" y="22"/>
                    <a:pt x="7436" y="56"/>
                  </a:cubicBezTo>
                  <a:lnTo>
                    <a:pt x="8730" y="601"/>
                  </a:lnTo>
                  <a:cubicBezTo>
                    <a:pt x="8905" y="679"/>
                    <a:pt x="9095" y="718"/>
                    <a:pt x="9288" y="718"/>
                  </a:cubicBezTo>
                  <a:cubicBezTo>
                    <a:pt x="9486" y="718"/>
                    <a:pt x="9674" y="679"/>
                    <a:pt x="9851" y="601"/>
                  </a:cubicBezTo>
                  <a:lnTo>
                    <a:pt x="11144" y="56"/>
                  </a:lnTo>
                  <a:cubicBezTo>
                    <a:pt x="11217" y="22"/>
                    <a:pt x="11294" y="8"/>
                    <a:pt x="11371" y="8"/>
                  </a:cubicBezTo>
                  <a:close/>
                  <a:moveTo>
                    <a:pt x="7204" y="0"/>
                  </a:moveTo>
                  <a:cubicBezTo>
                    <a:pt x="7140" y="0"/>
                    <a:pt x="7071" y="8"/>
                    <a:pt x="7003" y="34"/>
                  </a:cubicBezTo>
                  <a:cubicBezTo>
                    <a:pt x="6900" y="69"/>
                    <a:pt x="6809" y="142"/>
                    <a:pt x="6736" y="228"/>
                  </a:cubicBezTo>
                  <a:lnTo>
                    <a:pt x="5860" y="1297"/>
                  </a:lnTo>
                  <a:cubicBezTo>
                    <a:pt x="5611" y="1602"/>
                    <a:pt x="5250" y="1792"/>
                    <a:pt x="4858" y="1822"/>
                  </a:cubicBezTo>
                  <a:lnTo>
                    <a:pt x="3480" y="1938"/>
                  </a:lnTo>
                  <a:cubicBezTo>
                    <a:pt x="3209" y="1959"/>
                    <a:pt x="2986" y="2157"/>
                    <a:pt x="2930" y="2423"/>
                  </a:cubicBezTo>
                  <a:lnTo>
                    <a:pt x="2651" y="3781"/>
                  </a:lnTo>
                  <a:cubicBezTo>
                    <a:pt x="2570" y="4164"/>
                    <a:pt x="2338" y="4503"/>
                    <a:pt x="2007" y="4709"/>
                  </a:cubicBezTo>
                  <a:lnTo>
                    <a:pt x="837" y="5452"/>
                  </a:lnTo>
                  <a:cubicBezTo>
                    <a:pt x="611" y="5598"/>
                    <a:pt x="502" y="5877"/>
                    <a:pt x="580" y="6139"/>
                  </a:cubicBezTo>
                  <a:lnTo>
                    <a:pt x="962" y="7471"/>
                  </a:lnTo>
                  <a:cubicBezTo>
                    <a:pt x="1069" y="7844"/>
                    <a:pt x="1023" y="8253"/>
                    <a:pt x="825" y="8592"/>
                  </a:cubicBezTo>
                  <a:lnTo>
                    <a:pt x="133" y="9791"/>
                  </a:lnTo>
                  <a:cubicBezTo>
                    <a:pt x="0" y="10027"/>
                    <a:pt x="34" y="10324"/>
                    <a:pt x="224" y="10521"/>
                  </a:cubicBezTo>
                  <a:lnTo>
                    <a:pt x="1182" y="11522"/>
                  </a:lnTo>
                  <a:cubicBezTo>
                    <a:pt x="1452" y="11806"/>
                    <a:pt x="1598" y="12184"/>
                    <a:pt x="1581" y="12579"/>
                  </a:cubicBezTo>
                  <a:lnTo>
                    <a:pt x="1529" y="13963"/>
                  </a:lnTo>
                  <a:cubicBezTo>
                    <a:pt x="1517" y="14233"/>
                    <a:pt x="1688" y="14478"/>
                    <a:pt x="1946" y="14564"/>
                  </a:cubicBezTo>
                  <a:lnTo>
                    <a:pt x="3256" y="15006"/>
                  </a:lnTo>
                  <a:cubicBezTo>
                    <a:pt x="3630" y="15131"/>
                    <a:pt x="3936" y="15402"/>
                    <a:pt x="4103" y="15758"/>
                  </a:cubicBezTo>
                  <a:lnTo>
                    <a:pt x="4704" y="17016"/>
                  </a:lnTo>
                  <a:cubicBezTo>
                    <a:pt x="4803" y="17223"/>
                    <a:pt x="5013" y="17356"/>
                    <a:pt x="5241" y="17356"/>
                  </a:cubicBezTo>
                  <a:cubicBezTo>
                    <a:pt x="5276" y="17356"/>
                    <a:pt x="5306" y="17352"/>
                    <a:pt x="5336" y="17347"/>
                  </a:cubicBezTo>
                  <a:lnTo>
                    <a:pt x="6724" y="17124"/>
                  </a:lnTo>
                  <a:cubicBezTo>
                    <a:pt x="6797" y="17115"/>
                    <a:pt x="6874" y="17107"/>
                    <a:pt x="6951" y="17107"/>
                  </a:cubicBezTo>
                  <a:cubicBezTo>
                    <a:pt x="7256" y="17107"/>
                    <a:pt x="7561" y="17210"/>
                    <a:pt x="7810" y="17395"/>
                  </a:cubicBezTo>
                  <a:lnTo>
                    <a:pt x="8931" y="18232"/>
                  </a:lnTo>
                  <a:cubicBezTo>
                    <a:pt x="9034" y="18309"/>
                    <a:pt x="9159" y="18353"/>
                    <a:pt x="9288" y="18353"/>
                  </a:cubicBezTo>
                  <a:cubicBezTo>
                    <a:pt x="9421" y="18353"/>
                    <a:pt x="9541" y="18309"/>
                    <a:pt x="9645" y="18232"/>
                  </a:cubicBezTo>
                  <a:lnTo>
                    <a:pt x="10770" y="17395"/>
                  </a:lnTo>
                  <a:cubicBezTo>
                    <a:pt x="11015" y="17210"/>
                    <a:pt x="11320" y="17107"/>
                    <a:pt x="11629" y="17107"/>
                  </a:cubicBezTo>
                  <a:cubicBezTo>
                    <a:pt x="11702" y="17107"/>
                    <a:pt x="11780" y="17115"/>
                    <a:pt x="11857" y="17124"/>
                  </a:cubicBezTo>
                  <a:lnTo>
                    <a:pt x="13241" y="17347"/>
                  </a:lnTo>
                  <a:cubicBezTo>
                    <a:pt x="13271" y="17352"/>
                    <a:pt x="13305" y="17356"/>
                    <a:pt x="13335" y="17356"/>
                  </a:cubicBezTo>
                  <a:cubicBezTo>
                    <a:pt x="13580" y="17356"/>
                    <a:pt x="13790" y="17193"/>
                    <a:pt x="13893" y="16974"/>
                  </a:cubicBezTo>
                  <a:lnTo>
                    <a:pt x="14473" y="15753"/>
                  </a:lnTo>
                  <a:cubicBezTo>
                    <a:pt x="14645" y="15402"/>
                    <a:pt x="14950" y="15131"/>
                    <a:pt x="15319" y="15006"/>
                  </a:cubicBezTo>
                  <a:lnTo>
                    <a:pt x="16634" y="14564"/>
                  </a:lnTo>
                  <a:cubicBezTo>
                    <a:pt x="16892" y="14478"/>
                    <a:pt x="17060" y="14233"/>
                    <a:pt x="17050" y="13963"/>
                  </a:cubicBezTo>
                  <a:lnTo>
                    <a:pt x="16999" y="12579"/>
                  </a:lnTo>
                  <a:cubicBezTo>
                    <a:pt x="16982" y="12184"/>
                    <a:pt x="17128" y="11806"/>
                    <a:pt x="17399" y="11522"/>
                  </a:cubicBezTo>
                  <a:lnTo>
                    <a:pt x="18357" y="10521"/>
                  </a:lnTo>
                  <a:cubicBezTo>
                    <a:pt x="18541" y="10324"/>
                    <a:pt x="18580" y="10027"/>
                    <a:pt x="18442" y="9791"/>
                  </a:cubicBezTo>
                  <a:lnTo>
                    <a:pt x="17756" y="8592"/>
                  </a:lnTo>
                  <a:cubicBezTo>
                    <a:pt x="17558" y="8253"/>
                    <a:pt x="17510" y="7844"/>
                    <a:pt x="17617" y="7471"/>
                  </a:cubicBezTo>
                  <a:lnTo>
                    <a:pt x="18000" y="6139"/>
                  </a:lnTo>
                  <a:cubicBezTo>
                    <a:pt x="18073" y="5877"/>
                    <a:pt x="17970" y="5598"/>
                    <a:pt x="17738" y="5452"/>
                  </a:cubicBezTo>
                  <a:lnTo>
                    <a:pt x="16570" y="4709"/>
                  </a:lnTo>
                  <a:cubicBezTo>
                    <a:pt x="16239" y="4499"/>
                    <a:pt x="16007" y="4164"/>
                    <a:pt x="15930" y="3781"/>
                  </a:cubicBezTo>
                  <a:lnTo>
                    <a:pt x="15650" y="2423"/>
                  </a:lnTo>
                  <a:cubicBezTo>
                    <a:pt x="15595" y="2157"/>
                    <a:pt x="15371" y="1959"/>
                    <a:pt x="15101" y="1938"/>
                  </a:cubicBezTo>
                  <a:lnTo>
                    <a:pt x="13721" y="1822"/>
                  </a:lnTo>
                  <a:cubicBezTo>
                    <a:pt x="13330" y="1792"/>
                    <a:pt x="12970" y="1602"/>
                    <a:pt x="12720" y="1297"/>
                  </a:cubicBezTo>
                  <a:lnTo>
                    <a:pt x="11844" y="228"/>
                  </a:lnTo>
                  <a:cubicBezTo>
                    <a:pt x="11772" y="142"/>
                    <a:pt x="11681" y="69"/>
                    <a:pt x="11574" y="34"/>
                  </a:cubicBezTo>
                  <a:cubicBezTo>
                    <a:pt x="11509" y="8"/>
                    <a:pt x="11441" y="0"/>
                    <a:pt x="11371" y="0"/>
                  </a:cubicBezTo>
                  <a:cubicBezTo>
                    <a:pt x="11294" y="0"/>
                    <a:pt x="11213" y="18"/>
                    <a:pt x="11140" y="48"/>
                  </a:cubicBezTo>
                  <a:lnTo>
                    <a:pt x="9847" y="593"/>
                  </a:lnTo>
                  <a:cubicBezTo>
                    <a:pt x="9670" y="670"/>
                    <a:pt x="9482" y="710"/>
                    <a:pt x="9288" y="710"/>
                  </a:cubicBezTo>
                  <a:cubicBezTo>
                    <a:pt x="9095" y="710"/>
                    <a:pt x="8910" y="670"/>
                    <a:pt x="8730" y="593"/>
                  </a:cubicBezTo>
                  <a:lnTo>
                    <a:pt x="7436" y="48"/>
                  </a:lnTo>
                  <a:cubicBezTo>
                    <a:pt x="7364" y="18"/>
                    <a:pt x="7287" y="0"/>
                    <a:pt x="7204" y="0"/>
                  </a:cubicBezTo>
                  <a:close/>
                </a:path>
              </a:pathLst>
            </a:custGeom>
            <a:solidFill>
              <a:srgbClr val="FDF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5267675" y="1549250"/>
              <a:ext cx="10325" cy="17875"/>
            </a:xfrm>
            <a:custGeom>
              <a:avLst/>
              <a:gdLst/>
              <a:ahLst/>
              <a:cxnLst/>
              <a:rect l="l" t="t" r="r" b="b"/>
              <a:pathLst>
                <a:path w="413" h="715" extrusionOk="0">
                  <a:moveTo>
                    <a:pt x="207" y="1"/>
                  </a:moveTo>
                  <a:cubicBezTo>
                    <a:pt x="181" y="1"/>
                    <a:pt x="1" y="160"/>
                    <a:pt x="1" y="358"/>
                  </a:cubicBezTo>
                  <a:cubicBezTo>
                    <a:pt x="1" y="555"/>
                    <a:pt x="91" y="714"/>
                    <a:pt x="207" y="714"/>
                  </a:cubicBezTo>
                  <a:cubicBezTo>
                    <a:pt x="319" y="714"/>
                    <a:pt x="413" y="555"/>
                    <a:pt x="413" y="358"/>
                  </a:cubicBezTo>
                  <a:cubicBezTo>
                    <a:pt x="413" y="160"/>
                    <a:pt x="228" y="1"/>
                    <a:pt x="207" y="1"/>
                  </a:cubicBezTo>
                  <a:close/>
                </a:path>
              </a:pathLst>
            </a:custGeom>
            <a:solidFill>
              <a:srgbClr val="292D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28"/>
            <p:cNvGrpSpPr/>
            <p:nvPr/>
          </p:nvGrpSpPr>
          <p:grpSpPr>
            <a:xfrm>
              <a:off x="5323750" y="1577025"/>
              <a:ext cx="187875" cy="444600"/>
              <a:chOff x="5323750" y="1577025"/>
              <a:chExt cx="187875" cy="444600"/>
            </a:xfrm>
          </p:grpSpPr>
          <p:sp>
            <p:nvSpPr>
              <p:cNvPr id="316" name="Google Shape;316;p28"/>
              <p:cNvSpPr/>
              <p:nvPr/>
            </p:nvSpPr>
            <p:spPr>
              <a:xfrm>
                <a:off x="5373250" y="1577025"/>
                <a:ext cx="136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48" extrusionOk="0">
                    <a:moveTo>
                      <a:pt x="428" y="1"/>
                    </a:moveTo>
                    <a:cubicBezTo>
                      <a:pt x="377" y="1"/>
                      <a:pt x="173" y="61"/>
                      <a:pt x="91" y="222"/>
                    </a:cubicBezTo>
                    <a:cubicBezTo>
                      <a:pt x="1" y="398"/>
                      <a:pt x="9" y="579"/>
                      <a:pt x="108" y="634"/>
                    </a:cubicBezTo>
                    <a:cubicBezTo>
                      <a:pt x="126" y="644"/>
                      <a:pt x="146" y="648"/>
                      <a:pt x="168" y="648"/>
                    </a:cubicBezTo>
                    <a:cubicBezTo>
                      <a:pt x="264" y="648"/>
                      <a:pt x="382" y="555"/>
                      <a:pt x="456" y="411"/>
                    </a:cubicBezTo>
                    <a:cubicBezTo>
                      <a:pt x="546" y="239"/>
                      <a:pt x="456" y="12"/>
                      <a:pt x="439" y="2"/>
                    </a:cubicBezTo>
                    <a:cubicBezTo>
                      <a:pt x="437" y="1"/>
                      <a:pt x="433" y="1"/>
                      <a:pt x="428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5453700" y="1651275"/>
                <a:ext cx="164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1" extrusionOk="0">
                    <a:moveTo>
                      <a:pt x="476" y="0"/>
                    </a:moveTo>
                    <a:cubicBezTo>
                      <a:pt x="400" y="0"/>
                      <a:pt x="310" y="16"/>
                      <a:pt x="237" y="70"/>
                    </a:cubicBezTo>
                    <a:cubicBezTo>
                      <a:pt x="78" y="182"/>
                      <a:pt x="1" y="349"/>
                      <a:pt x="64" y="440"/>
                    </a:cubicBezTo>
                    <a:cubicBezTo>
                      <a:pt x="93" y="481"/>
                      <a:pt x="144" y="501"/>
                      <a:pt x="206" y="501"/>
                    </a:cubicBezTo>
                    <a:cubicBezTo>
                      <a:pt x="286" y="501"/>
                      <a:pt x="383" y="468"/>
                      <a:pt x="473" y="405"/>
                    </a:cubicBezTo>
                    <a:cubicBezTo>
                      <a:pt x="637" y="293"/>
                      <a:pt x="657" y="48"/>
                      <a:pt x="645" y="32"/>
                    </a:cubicBezTo>
                    <a:cubicBezTo>
                      <a:pt x="638" y="22"/>
                      <a:pt x="566" y="0"/>
                      <a:pt x="476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8"/>
              <p:cNvSpPr/>
              <p:nvPr/>
            </p:nvSpPr>
            <p:spPr>
              <a:xfrm>
                <a:off x="5493550" y="1754200"/>
                <a:ext cx="180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418" extrusionOk="0">
                    <a:moveTo>
                      <a:pt x="382" y="1"/>
                    </a:moveTo>
                    <a:cubicBezTo>
                      <a:pt x="368" y="1"/>
                      <a:pt x="354" y="2"/>
                      <a:pt x="340" y="4"/>
                    </a:cubicBezTo>
                    <a:cubicBezTo>
                      <a:pt x="146" y="29"/>
                      <a:pt x="1" y="142"/>
                      <a:pt x="13" y="253"/>
                    </a:cubicBezTo>
                    <a:cubicBezTo>
                      <a:pt x="28" y="353"/>
                      <a:pt x="157" y="417"/>
                      <a:pt x="315" y="417"/>
                    </a:cubicBezTo>
                    <a:cubicBezTo>
                      <a:pt x="341" y="417"/>
                      <a:pt x="368" y="416"/>
                      <a:pt x="395" y="412"/>
                    </a:cubicBezTo>
                    <a:cubicBezTo>
                      <a:pt x="589" y="386"/>
                      <a:pt x="722" y="180"/>
                      <a:pt x="722" y="158"/>
                    </a:cubicBezTo>
                    <a:cubicBezTo>
                      <a:pt x="718" y="139"/>
                      <a:pt x="559" y="1"/>
                      <a:pt x="382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8"/>
              <p:cNvSpPr/>
              <p:nvPr/>
            </p:nvSpPr>
            <p:spPr>
              <a:xfrm>
                <a:off x="5480125" y="1863775"/>
                <a:ext cx="178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44" extrusionOk="0">
                    <a:moveTo>
                      <a:pt x="259" y="1"/>
                    </a:moveTo>
                    <a:cubicBezTo>
                      <a:pt x="149" y="1"/>
                      <a:pt x="60" y="40"/>
                      <a:pt x="34" y="111"/>
                    </a:cubicBezTo>
                    <a:cubicBezTo>
                      <a:pt x="0" y="218"/>
                      <a:pt x="116" y="355"/>
                      <a:pt x="301" y="424"/>
                    </a:cubicBezTo>
                    <a:cubicBezTo>
                      <a:pt x="341" y="438"/>
                      <a:pt x="381" y="443"/>
                      <a:pt x="421" y="443"/>
                    </a:cubicBezTo>
                    <a:cubicBezTo>
                      <a:pt x="568" y="443"/>
                      <a:pt x="701" y="368"/>
                      <a:pt x="705" y="351"/>
                    </a:cubicBezTo>
                    <a:cubicBezTo>
                      <a:pt x="714" y="329"/>
                      <a:pt x="627" y="102"/>
                      <a:pt x="443" y="33"/>
                    </a:cubicBezTo>
                    <a:cubicBezTo>
                      <a:pt x="379" y="11"/>
                      <a:pt x="316" y="1"/>
                      <a:pt x="259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8"/>
              <p:cNvSpPr/>
              <p:nvPr/>
            </p:nvSpPr>
            <p:spPr>
              <a:xfrm>
                <a:off x="5419225" y="1953075"/>
                <a:ext cx="152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5" extrusionOk="0">
                    <a:moveTo>
                      <a:pt x="185" y="0"/>
                    </a:moveTo>
                    <a:cubicBezTo>
                      <a:pt x="146" y="0"/>
                      <a:pt x="112" y="11"/>
                      <a:pt x="87" y="35"/>
                    </a:cubicBezTo>
                    <a:cubicBezTo>
                      <a:pt x="0" y="112"/>
                      <a:pt x="43" y="293"/>
                      <a:pt x="176" y="435"/>
                    </a:cubicBezTo>
                    <a:cubicBezTo>
                      <a:pt x="271" y="538"/>
                      <a:pt x="420" y="564"/>
                      <a:pt x="504" y="564"/>
                    </a:cubicBezTo>
                    <a:cubicBezTo>
                      <a:pt x="539" y="564"/>
                      <a:pt x="562" y="560"/>
                      <a:pt x="567" y="555"/>
                    </a:cubicBezTo>
                    <a:cubicBezTo>
                      <a:pt x="585" y="542"/>
                      <a:pt x="610" y="302"/>
                      <a:pt x="477" y="156"/>
                    </a:cubicBezTo>
                    <a:cubicBezTo>
                      <a:pt x="385" y="57"/>
                      <a:pt x="272" y="0"/>
                      <a:pt x="185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8"/>
              <p:cNvSpPr/>
              <p:nvPr/>
            </p:nvSpPr>
            <p:spPr>
              <a:xfrm>
                <a:off x="5323750" y="2004325"/>
                <a:ext cx="126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92" extrusionOk="0">
                    <a:moveTo>
                      <a:pt x="189" y="0"/>
                    </a:moveTo>
                    <a:cubicBezTo>
                      <a:pt x="177" y="0"/>
                      <a:pt x="166" y="2"/>
                      <a:pt x="155" y="5"/>
                    </a:cubicBezTo>
                    <a:cubicBezTo>
                      <a:pt x="47" y="35"/>
                      <a:pt x="0" y="215"/>
                      <a:pt x="52" y="404"/>
                    </a:cubicBezTo>
                    <a:cubicBezTo>
                      <a:pt x="106" y="589"/>
                      <a:pt x="315" y="692"/>
                      <a:pt x="347" y="692"/>
                    </a:cubicBezTo>
                    <a:cubicBezTo>
                      <a:pt x="347" y="692"/>
                      <a:pt x="348" y="692"/>
                      <a:pt x="349" y="692"/>
                    </a:cubicBezTo>
                    <a:cubicBezTo>
                      <a:pt x="370" y="687"/>
                      <a:pt x="503" y="481"/>
                      <a:pt x="452" y="293"/>
                    </a:cubicBezTo>
                    <a:cubicBezTo>
                      <a:pt x="405" y="122"/>
                      <a:pt x="293" y="0"/>
                      <a:pt x="189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28"/>
            <p:cNvGrpSpPr/>
            <p:nvPr/>
          </p:nvGrpSpPr>
          <p:grpSpPr>
            <a:xfrm rot="10067327">
              <a:off x="5027039" y="1581771"/>
              <a:ext cx="187861" cy="444566"/>
              <a:chOff x="5323750" y="1577025"/>
              <a:chExt cx="187875" cy="444600"/>
            </a:xfrm>
          </p:grpSpPr>
          <p:sp>
            <p:nvSpPr>
              <p:cNvPr id="323" name="Google Shape;323;p28"/>
              <p:cNvSpPr/>
              <p:nvPr/>
            </p:nvSpPr>
            <p:spPr>
              <a:xfrm>
                <a:off x="5373250" y="1577025"/>
                <a:ext cx="13675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648" extrusionOk="0">
                    <a:moveTo>
                      <a:pt x="428" y="1"/>
                    </a:moveTo>
                    <a:cubicBezTo>
                      <a:pt x="377" y="1"/>
                      <a:pt x="173" y="61"/>
                      <a:pt x="91" y="222"/>
                    </a:cubicBezTo>
                    <a:cubicBezTo>
                      <a:pt x="1" y="398"/>
                      <a:pt x="9" y="579"/>
                      <a:pt x="108" y="634"/>
                    </a:cubicBezTo>
                    <a:cubicBezTo>
                      <a:pt x="126" y="644"/>
                      <a:pt x="146" y="648"/>
                      <a:pt x="168" y="648"/>
                    </a:cubicBezTo>
                    <a:cubicBezTo>
                      <a:pt x="264" y="648"/>
                      <a:pt x="382" y="555"/>
                      <a:pt x="456" y="411"/>
                    </a:cubicBezTo>
                    <a:cubicBezTo>
                      <a:pt x="546" y="239"/>
                      <a:pt x="456" y="12"/>
                      <a:pt x="439" y="2"/>
                    </a:cubicBezTo>
                    <a:cubicBezTo>
                      <a:pt x="437" y="1"/>
                      <a:pt x="433" y="1"/>
                      <a:pt x="428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8"/>
              <p:cNvSpPr/>
              <p:nvPr/>
            </p:nvSpPr>
            <p:spPr>
              <a:xfrm>
                <a:off x="5453700" y="1651275"/>
                <a:ext cx="164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501" extrusionOk="0">
                    <a:moveTo>
                      <a:pt x="476" y="0"/>
                    </a:moveTo>
                    <a:cubicBezTo>
                      <a:pt x="400" y="0"/>
                      <a:pt x="310" y="16"/>
                      <a:pt x="237" y="70"/>
                    </a:cubicBezTo>
                    <a:cubicBezTo>
                      <a:pt x="78" y="182"/>
                      <a:pt x="1" y="349"/>
                      <a:pt x="64" y="440"/>
                    </a:cubicBezTo>
                    <a:cubicBezTo>
                      <a:pt x="93" y="481"/>
                      <a:pt x="144" y="501"/>
                      <a:pt x="206" y="501"/>
                    </a:cubicBezTo>
                    <a:cubicBezTo>
                      <a:pt x="286" y="501"/>
                      <a:pt x="383" y="468"/>
                      <a:pt x="473" y="405"/>
                    </a:cubicBezTo>
                    <a:cubicBezTo>
                      <a:pt x="637" y="293"/>
                      <a:pt x="657" y="48"/>
                      <a:pt x="645" y="32"/>
                    </a:cubicBezTo>
                    <a:cubicBezTo>
                      <a:pt x="638" y="22"/>
                      <a:pt x="566" y="0"/>
                      <a:pt x="476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8"/>
              <p:cNvSpPr/>
              <p:nvPr/>
            </p:nvSpPr>
            <p:spPr>
              <a:xfrm>
                <a:off x="5493550" y="1754200"/>
                <a:ext cx="180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418" extrusionOk="0">
                    <a:moveTo>
                      <a:pt x="382" y="1"/>
                    </a:moveTo>
                    <a:cubicBezTo>
                      <a:pt x="368" y="1"/>
                      <a:pt x="354" y="2"/>
                      <a:pt x="340" y="4"/>
                    </a:cubicBezTo>
                    <a:cubicBezTo>
                      <a:pt x="146" y="29"/>
                      <a:pt x="1" y="142"/>
                      <a:pt x="13" y="253"/>
                    </a:cubicBezTo>
                    <a:cubicBezTo>
                      <a:pt x="28" y="353"/>
                      <a:pt x="157" y="417"/>
                      <a:pt x="315" y="417"/>
                    </a:cubicBezTo>
                    <a:cubicBezTo>
                      <a:pt x="341" y="417"/>
                      <a:pt x="368" y="416"/>
                      <a:pt x="395" y="412"/>
                    </a:cubicBezTo>
                    <a:cubicBezTo>
                      <a:pt x="589" y="386"/>
                      <a:pt x="722" y="180"/>
                      <a:pt x="722" y="158"/>
                    </a:cubicBezTo>
                    <a:cubicBezTo>
                      <a:pt x="718" y="139"/>
                      <a:pt x="559" y="1"/>
                      <a:pt x="382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8"/>
              <p:cNvSpPr/>
              <p:nvPr/>
            </p:nvSpPr>
            <p:spPr>
              <a:xfrm>
                <a:off x="5480125" y="1863775"/>
                <a:ext cx="1785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444" extrusionOk="0">
                    <a:moveTo>
                      <a:pt x="259" y="1"/>
                    </a:moveTo>
                    <a:cubicBezTo>
                      <a:pt x="149" y="1"/>
                      <a:pt x="60" y="40"/>
                      <a:pt x="34" y="111"/>
                    </a:cubicBezTo>
                    <a:cubicBezTo>
                      <a:pt x="0" y="218"/>
                      <a:pt x="116" y="355"/>
                      <a:pt x="301" y="424"/>
                    </a:cubicBezTo>
                    <a:cubicBezTo>
                      <a:pt x="341" y="438"/>
                      <a:pt x="381" y="443"/>
                      <a:pt x="421" y="443"/>
                    </a:cubicBezTo>
                    <a:cubicBezTo>
                      <a:pt x="568" y="443"/>
                      <a:pt x="701" y="368"/>
                      <a:pt x="705" y="351"/>
                    </a:cubicBezTo>
                    <a:cubicBezTo>
                      <a:pt x="714" y="329"/>
                      <a:pt x="627" y="102"/>
                      <a:pt x="443" y="33"/>
                    </a:cubicBezTo>
                    <a:cubicBezTo>
                      <a:pt x="379" y="11"/>
                      <a:pt x="316" y="1"/>
                      <a:pt x="259" y="1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8"/>
              <p:cNvSpPr/>
              <p:nvPr/>
            </p:nvSpPr>
            <p:spPr>
              <a:xfrm>
                <a:off x="5419225" y="1953075"/>
                <a:ext cx="15275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65" extrusionOk="0">
                    <a:moveTo>
                      <a:pt x="185" y="0"/>
                    </a:moveTo>
                    <a:cubicBezTo>
                      <a:pt x="146" y="0"/>
                      <a:pt x="112" y="11"/>
                      <a:pt x="87" y="35"/>
                    </a:cubicBezTo>
                    <a:cubicBezTo>
                      <a:pt x="0" y="112"/>
                      <a:pt x="43" y="293"/>
                      <a:pt x="176" y="435"/>
                    </a:cubicBezTo>
                    <a:cubicBezTo>
                      <a:pt x="271" y="538"/>
                      <a:pt x="420" y="564"/>
                      <a:pt x="504" y="564"/>
                    </a:cubicBezTo>
                    <a:cubicBezTo>
                      <a:pt x="539" y="564"/>
                      <a:pt x="562" y="560"/>
                      <a:pt x="567" y="555"/>
                    </a:cubicBezTo>
                    <a:cubicBezTo>
                      <a:pt x="585" y="542"/>
                      <a:pt x="610" y="302"/>
                      <a:pt x="477" y="156"/>
                    </a:cubicBezTo>
                    <a:cubicBezTo>
                      <a:pt x="385" y="57"/>
                      <a:pt x="272" y="0"/>
                      <a:pt x="185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8"/>
              <p:cNvSpPr/>
              <p:nvPr/>
            </p:nvSpPr>
            <p:spPr>
              <a:xfrm>
                <a:off x="5323750" y="2004325"/>
                <a:ext cx="126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692" extrusionOk="0">
                    <a:moveTo>
                      <a:pt x="189" y="0"/>
                    </a:moveTo>
                    <a:cubicBezTo>
                      <a:pt x="177" y="0"/>
                      <a:pt x="166" y="2"/>
                      <a:pt x="155" y="5"/>
                    </a:cubicBezTo>
                    <a:cubicBezTo>
                      <a:pt x="47" y="35"/>
                      <a:pt x="0" y="215"/>
                      <a:pt x="52" y="404"/>
                    </a:cubicBezTo>
                    <a:cubicBezTo>
                      <a:pt x="106" y="589"/>
                      <a:pt x="315" y="692"/>
                      <a:pt x="347" y="692"/>
                    </a:cubicBezTo>
                    <a:cubicBezTo>
                      <a:pt x="347" y="692"/>
                      <a:pt x="348" y="692"/>
                      <a:pt x="349" y="692"/>
                    </a:cubicBezTo>
                    <a:cubicBezTo>
                      <a:pt x="370" y="687"/>
                      <a:pt x="503" y="481"/>
                      <a:pt x="452" y="293"/>
                    </a:cubicBezTo>
                    <a:cubicBezTo>
                      <a:pt x="405" y="122"/>
                      <a:pt x="293" y="0"/>
                      <a:pt x="189" y="0"/>
                    </a:cubicBezTo>
                    <a:close/>
                  </a:path>
                </a:pathLst>
              </a:custGeom>
              <a:solidFill>
                <a:srgbClr val="292D0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9" name="Google Shape;329;p28"/>
          <p:cNvSpPr txBox="1"/>
          <p:nvPr/>
        </p:nvSpPr>
        <p:spPr>
          <a:xfrm>
            <a:off x="4341931" y="2372825"/>
            <a:ext cx="4602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34343"/>
                </a:solidFill>
                <a:latin typeface="Raleway Black"/>
                <a:ea typeface="Raleway Black"/>
                <a:cs typeface="Raleway Black"/>
                <a:sym typeface="Raleway Black"/>
              </a:rPr>
              <a:t>8</a:t>
            </a:r>
            <a:endParaRPr sz="1800" dirty="0">
              <a:solidFill>
                <a:srgbClr val="43434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4341931" y="873600"/>
            <a:ext cx="4602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34343"/>
                </a:solidFill>
                <a:latin typeface="Raleway Black"/>
                <a:ea typeface="Raleway Black"/>
                <a:cs typeface="Raleway Black"/>
                <a:sym typeface="Raleway Black"/>
              </a:rPr>
              <a:t>7</a:t>
            </a:r>
            <a:endParaRPr sz="1800" dirty="0">
              <a:solidFill>
                <a:srgbClr val="434343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79" name="Google Shape;192;p27">
            <a:extLst>
              <a:ext uri="{FF2B5EF4-FFF2-40B4-BE49-F238E27FC236}">
                <a16:creationId xmlns:a16="http://schemas.microsoft.com/office/drawing/2014/main" id="{C13832D3-6B96-4C76-B8B7-E99CEB4C5FCD}"/>
              </a:ext>
            </a:extLst>
          </p:cNvPr>
          <p:cNvSpPr txBox="1"/>
          <p:nvPr/>
        </p:nvSpPr>
        <p:spPr>
          <a:xfrm>
            <a:off x="5172920" y="2212826"/>
            <a:ext cx="3315759" cy="728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Kelompok </a:t>
            </a:r>
            <a:r>
              <a:rPr lang="en-US" sz="1800" b="1" dirty="0" err="1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Kerumunan</a:t>
            </a:r>
            <a:endParaRPr lang="en-US" sz="1800" b="1" dirty="0">
              <a:solidFill>
                <a:srgbClr val="434343"/>
              </a:solidFill>
              <a:latin typeface="Palatino Linotype" panose="02040502050505030304" pitchFamily="18" charset="0"/>
              <a:ea typeface="Raleway Black"/>
              <a:cs typeface="Raleway Black"/>
              <a:sym typeface="Raleway Black"/>
            </a:endParaRPr>
          </a:p>
          <a:p>
            <a:pPr lvl="0"/>
            <a:r>
              <a:rPr lang="en-U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(Planned Expressive Group)</a:t>
            </a:r>
            <a:endParaRPr sz="1800" b="1" dirty="0">
              <a:solidFill>
                <a:srgbClr val="434343"/>
              </a:solidFill>
              <a:latin typeface="Palatino Linotype" panose="02040502050505030304" pitchFamily="18" charset="0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1" name="Google Shape;192;p27">
            <a:extLst>
              <a:ext uri="{FF2B5EF4-FFF2-40B4-BE49-F238E27FC236}">
                <a16:creationId xmlns:a16="http://schemas.microsoft.com/office/drawing/2014/main" id="{0A695429-A4C5-49ED-8DD2-B0D87C2B2C6A}"/>
              </a:ext>
            </a:extLst>
          </p:cNvPr>
          <p:cNvSpPr txBox="1"/>
          <p:nvPr/>
        </p:nvSpPr>
        <p:spPr>
          <a:xfrm>
            <a:off x="1109186" y="873600"/>
            <a:ext cx="282834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Kelompok </a:t>
            </a:r>
            <a:r>
              <a:rPr lang="en-US" sz="1800" b="1" dirty="0" err="1">
                <a:solidFill>
                  <a:srgbClr val="434343"/>
                </a:solidFill>
                <a:latin typeface="Palatino Linotype" panose="02040502050505030304" pitchFamily="18" charset="0"/>
                <a:ea typeface="Raleway Black"/>
                <a:cs typeface="Raleway Black"/>
                <a:sym typeface="Raleway Black"/>
              </a:rPr>
              <a:t>Okupasional</a:t>
            </a:r>
            <a:endParaRPr sz="1800" b="1" dirty="0">
              <a:solidFill>
                <a:srgbClr val="434343"/>
              </a:solidFill>
              <a:latin typeface="Palatino Linotype" panose="02040502050505030304" pitchFamily="18" charset="0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 txBox="1">
            <a:spLocks noGrp="1"/>
          </p:cNvSpPr>
          <p:nvPr>
            <p:ph type="subTitle" idx="1"/>
          </p:nvPr>
        </p:nvSpPr>
        <p:spPr>
          <a:xfrm>
            <a:off x="3198150" y="1774412"/>
            <a:ext cx="2747700" cy="1076400"/>
          </a:xfrm>
          <a:prstGeom prst="rect">
            <a:avLst/>
          </a:prstGeom>
        </p:spPr>
        <p:txBody>
          <a:bodyPr spcFirstLastPara="1" wrap="square" lIns="91425" tIns="486000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latin typeface="Palatino Linotype" panose="02040502050505030304" pitchFamily="18" charset="0"/>
              </a:rPr>
              <a:t>“</a:t>
            </a:r>
            <a:r>
              <a:rPr lang="en-US" dirty="0" err="1">
                <a:latin typeface="Palatino Linotype" panose="02040502050505030304" pitchFamily="18" charset="0"/>
              </a:rPr>
              <a:t>Hidup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bukanlah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tentang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mencari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jati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dirimu</a:t>
            </a:r>
            <a:r>
              <a:rPr lang="en-US" dirty="0">
                <a:latin typeface="Palatino Linotype" panose="02040502050505030304" pitchFamily="18" charset="0"/>
              </a:rPr>
              <a:t>, </a:t>
            </a:r>
            <a:r>
              <a:rPr lang="en-US" dirty="0" err="1">
                <a:latin typeface="Palatino Linotype" panose="02040502050505030304" pitchFamily="18" charset="0"/>
              </a:rPr>
              <a:t>namun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hidup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adalah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tentang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menciptakan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jati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err="1">
                <a:latin typeface="Palatino Linotype" panose="02040502050505030304" pitchFamily="18" charset="0"/>
              </a:rPr>
              <a:t>dirimu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  <a:r>
              <a:rPr lang="es" dirty="0">
                <a:latin typeface="Palatino Linotype" panose="02040502050505030304" pitchFamily="18" charset="0"/>
              </a:rPr>
              <a:t>”</a:t>
            </a:r>
            <a:endParaRPr dirty="0">
              <a:latin typeface="Palatino Linotype" panose="02040502050505030304" pitchFamily="18" charset="0"/>
            </a:endParaRPr>
          </a:p>
        </p:txBody>
      </p:sp>
      <p:sp>
        <p:nvSpPr>
          <p:cNvPr id="374" name="Google Shape;374;p31"/>
          <p:cNvSpPr txBox="1">
            <a:spLocks noGrp="1"/>
          </p:cNvSpPr>
          <p:nvPr>
            <p:ph type="subTitle" idx="2"/>
          </p:nvPr>
        </p:nvSpPr>
        <p:spPr>
          <a:xfrm>
            <a:off x="3221850" y="2850812"/>
            <a:ext cx="2700300" cy="374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b="1" dirty="0">
                <a:latin typeface="Lucida Calligraphy" panose="03010101010101010101" pitchFamily="66" charset="0"/>
              </a:rPr>
              <a:t>—George Bernard Shaw</a:t>
            </a:r>
            <a:endParaRPr b="1" dirty="0"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mmer Vibes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188</Words>
  <Application>Microsoft Office PowerPoint</Application>
  <PresentationFormat>On-screen Show (16:9)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Raleway ExtraBold</vt:lpstr>
      <vt:lpstr>Arial</vt:lpstr>
      <vt:lpstr>Josefin Sans</vt:lpstr>
      <vt:lpstr>Josefin Slab</vt:lpstr>
      <vt:lpstr>Raleway Black</vt:lpstr>
      <vt:lpstr>Lucida Calligraphy</vt:lpstr>
      <vt:lpstr>Bahnschrift Light SemiCondensed</vt:lpstr>
      <vt:lpstr>Berlin Sans FB Demi</vt:lpstr>
      <vt:lpstr>Palatino Linotype</vt:lpstr>
      <vt:lpstr>Josefin Slab SemiBold</vt:lpstr>
      <vt:lpstr>Summer Vibes Marketing Plan by Slidesgo</vt:lpstr>
      <vt:lpstr>PENGAMATAN KELOMPOK SOSIAL PADA PENGUNJUNG KORIDOR COWORKING SPACE</vt:lpstr>
      <vt:lpstr>97</vt:lpstr>
      <vt:lpstr>Pengertian Kelompok Sosial</vt:lpstr>
      <vt:lpstr>Syarat Kelompok Sosial</vt:lpstr>
      <vt:lpstr>Koridor Co-working Space</vt:lpstr>
      <vt:lpstr>Jenis Kelompok Sosial dari Koridor</vt:lpstr>
      <vt:lpstr>Lanjutan Jenis Kelompok Sosial dari Koridor</vt:lpstr>
      <vt:lpstr>Lanjutan Jenis Kelompok Sosial dari Koridor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SOSIAL (KORIDOR)</dc:title>
  <dc:creator>ASUS</dc:creator>
  <cp:lastModifiedBy>audira ilmi</cp:lastModifiedBy>
  <cp:revision>33</cp:revision>
  <dcterms:modified xsi:type="dcterms:W3CDTF">2020-02-18T23:43:27Z</dcterms:modified>
</cp:coreProperties>
</file>